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sldIdLst>
    <p:sldId id="266" r:id="rId2"/>
    <p:sldId id="268" r:id="rId3"/>
    <p:sldId id="267" r:id="rId4"/>
    <p:sldId id="263" r:id="rId5"/>
    <p:sldId id="270" r:id="rId6"/>
    <p:sldId id="269" r:id="rId7"/>
  </p:sldIdLst>
  <p:sldSz cx="12192000" cy="6858000"/>
  <p:notesSz cx="6858000" cy="9144000"/>
  <p:embeddedFontLst>
    <p:embeddedFont>
      <p:font typeface="LasVegas Jackpot" pitchFamily="50" charset="0"/>
      <p:regular r:id="rId9"/>
    </p:embeddedFont>
    <p:embeddedFont>
      <p:font typeface="맑은 고딕" panose="020B0503020000020004" pitchFamily="50" charset="-127"/>
      <p:regular r:id="rId10"/>
      <p:bold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2F2F"/>
    <a:srgbClr val="1568B2"/>
    <a:srgbClr val="10508A"/>
    <a:srgbClr val="258FE6"/>
    <a:srgbClr val="F34813"/>
    <a:srgbClr val="91C7F3"/>
    <a:srgbClr val="5DACED"/>
    <a:srgbClr val="FF365A"/>
    <a:srgbClr val="F78663"/>
    <a:srgbClr val="0E43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0" autoAdjust="0"/>
    <p:restoredTop sz="80303" autoAdjust="0"/>
  </p:normalViewPr>
  <p:slideViewPr>
    <p:cSldViewPr snapToGrid="0">
      <p:cViewPr varScale="1">
        <p:scale>
          <a:sx n="71" d="100"/>
          <a:sy n="71" d="100"/>
        </p:scale>
        <p:origin x="1212" y="5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audio1.wav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6AC042-3604-4502-8DA8-EC911713E4B8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FCADA-EFF2-466F-AAE4-A09444106D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161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This template is for educational, non-commercial purposes </a:t>
            </a:r>
            <a:r>
              <a:rPr lang="en-US" sz="1200" i="1" u="sng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only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. For more free game templates like this one, visit </a:t>
            </a:r>
            <a:r>
              <a:rPr lang="en-US" sz="1200" b="1" i="1" kern="120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https://www.taysteachingtoolkit.com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FCADA-EFF2-466F-AAE4-A09444106D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0350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TEACHER’S 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Feel free to edit</a:t>
            </a:r>
            <a:r>
              <a:rPr lang="en-US" baseline="0" dirty="0" smtClean="0"/>
              <a:t> the directions to fit your game (</a:t>
            </a:r>
            <a:r>
              <a:rPr lang="en-US" i="1" baseline="0" dirty="0" smtClean="0"/>
              <a:t>ex. Say a sentence using the picture to drop your puck.).</a:t>
            </a:r>
            <a:endParaRPr lang="en-US" i="1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FCADA-EFF2-466F-AAE4-A09444106D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2816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TEACHER’S 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Replace the content in the white boxes with</a:t>
            </a:r>
            <a:r>
              <a:rPr lang="en-US" baseline="0" dirty="0" smtClean="0"/>
              <a:t> the text or pictures you will use in your actual game.</a:t>
            </a:r>
            <a:endParaRPr lang="en-US" i="1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FCADA-EFF2-466F-AAE4-A09444106D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533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TEACHER’S 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If playing</a:t>
            </a:r>
            <a:r>
              <a:rPr lang="en-US" baseline="0" dirty="0" smtClean="0"/>
              <a:t> with multiple rounds, you can also add a point feature.</a:t>
            </a:r>
            <a:endParaRPr lang="en-US" i="1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FCADA-EFF2-466F-AAE4-A09444106D3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3362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TEACHER’S NOTES: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dirty="0" smtClean="0"/>
              <a:t>Replace the default text in the</a:t>
            </a:r>
            <a:r>
              <a:rPr lang="en-US" baseline="0" dirty="0" smtClean="0"/>
              <a:t> white boxes</a:t>
            </a:r>
            <a:r>
              <a:rPr lang="en-US" dirty="0" smtClean="0"/>
              <a:t> with the target</a:t>
            </a:r>
            <a:r>
              <a:rPr lang="en-US" baseline="0" dirty="0" smtClean="0"/>
              <a:t> language or vocabulary from your own classes (</a:t>
            </a:r>
            <a:r>
              <a:rPr lang="en-US" i="1" baseline="0" dirty="0" smtClean="0"/>
              <a:t>can be images or text</a:t>
            </a:r>
            <a:r>
              <a:rPr lang="en-US" baseline="0" dirty="0" smtClean="0"/>
              <a:t>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Click the yellow or red buttons on the white boxes to drop a puck.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Teams switch off dropping </a:t>
            </a:r>
            <a:r>
              <a:rPr lang="en-US" baseline="0" smtClean="0"/>
              <a:t>a puck.</a:t>
            </a:r>
            <a:endParaRPr lang="en-US" baseline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dirty="0" smtClean="0"/>
              <a:t>If you make a mistake during the game, click the light blue “X” below the puck to make it disappear.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To clear the board, either click the X’s below each puck one by one or go</a:t>
            </a:r>
            <a:r>
              <a:rPr lang="en-US" baseline="0" dirty="0" smtClean="0"/>
              <a:t> back</a:t>
            </a:r>
            <a:r>
              <a:rPr lang="en-US" dirty="0" smtClean="0"/>
              <a:t> to the previous slide and return</a:t>
            </a:r>
            <a:r>
              <a:rPr lang="en-US" baseline="0" dirty="0" smtClean="0"/>
              <a:t> to this slide (</a:t>
            </a:r>
            <a:r>
              <a:rPr lang="en-US" i="1" baseline="0" dirty="0" smtClean="0"/>
              <a:t>click the up arrow then down arrow</a:t>
            </a:r>
            <a:r>
              <a:rPr lang="en-US" baseline="0" dirty="0" smtClean="0"/>
              <a:t>).</a:t>
            </a:r>
            <a:endParaRPr lang="en-US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You can use just</a:t>
            </a:r>
            <a:r>
              <a:rPr lang="en-US" baseline="0" dirty="0" smtClean="0"/>
              <a:t> this one slide for the game or make multiple if wanting </a:t>
            </a:r>
            <a:r>
              <a:rPr lang="en-US" dirty="0" smtClean="0"/>
              <a:t>to practice additional</a:t>
            </a:r>
            <a:r>
              <a:rPr lang="en-US" baseline="0" dirty="0" smtClean="0"/>
              <a:t> vocabulary or sentences (</a:t>
            </a:r>
            <a:r>
              <a:rPr lang="en-US" i="1" baseline="0" dirty="0" smtClean="0"/>
              <a:t>click on the slide in the left panel and press </a:t>
            </a:r>
            <a:r>
              <a:rPr lang="en-US" i="1" baseline="0" dirty="0" err="1" smtClean="0"/>
              <a:t>Ctrl+D</a:t>
            </a:r>
            <a:r>
              <a:rPr lang="en-US" i="1" baseline="0" dirty="0" smtClean="0"/>
              <a:t> to duplicate</a:t>
            </a:r>
            <a:r>
              <a:rPr lang="en-US" baseline="0" dirty="0" smtClean="0"/>
              <a:t>).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FCADA-EFF2-466F-AAE4-A09444106D3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998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9776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8842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004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644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168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854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092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445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2878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30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E207A-B2AC-413D-948E-65026CD452D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71A11D-6702-4423-94E4-49B2F56FD5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98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7" Type="http://schemas.openxmlformats.org/officeDocument/2006/relationships/audio" Target="../media/audio1.wav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audio" Target="../media/audio1.wav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10" Type="http://schemas.openxmlformats.org/officeDocument/2006/relationships/audio" Target="../media/audio1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3268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rder"/>
          <p:cNvSpPr/>
          <p:nvPr/>
        </p:nvSpPr>
        <p:spPr>
          <a:xfrm>
            <a:off x="6173490" y="1730214"/>
            <a:ext cx="3376245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ln w="190500">
                  <a:solidFill>
                    <a:schemeClr val="tx1"/>
                  </a:solidFill>
                </a:ln>
                <a:solidFill>
                  <a:srgbClr val="000000"/>
                </a:solidFill>
                <a:latin typeface="LasVegas Jackpot" pitchFamily="50" charset="0"/>
              </a:rPr>
              <a:t>2 teams</a:t>
            </a:r>
            <a:endParaRPr lang="en-US" dirty="0">
              <a:ln w="190500">
                <a:solidFill>
                  <a:schemeClr val="tx1"/>
                </a:solidFill>
              </a:ln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189322" y="2017060"/>
            <a:ext cx="7813357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dirty="0" smtClean="0">
                <a:latin typeface="LasVegas Jackpot" pitchFamily="50" charset="0"/>
              </a:rPr>
              <a:t>There are </a:t>
            </a:r>
            <a:r>
              <a:rPr lang="en-US" sz="11500" dirty="0" smtClean="0">
                <a:solidFill>
                  <a:schemeClr val="bg1"/>
                </a:solidFill>
                <a:latin typeface="LasVegas Jackpot" pitchFamily="50" charset="0"/>
              </a:rPr>
              <a:t>2 teams</a:t>
            </a:r>
            <a:r>
              <a:rPr lang="en-US" sz="11500" dirty="0" smtClean="0">
                <a:latin typeface="LasVegas Jackpot" pitchFamily="50" charset="0"/>
              </a:rPr>
              <a:t>: </a:t>
            </a:r>
            <a:br>
              <a:rPr lang="en-US" sz="11500" dirty="0" smtClean="0">
                <a:latin typeface="LasVegas Jackpot" pitchFamily="50" charset="0"/>
              </a:rPr>
            </a:br>
            <a:r>
              <a:rPr lang="en-US" sz="11500" dirty="0" smtClean="0">
                <a:solidFill>
                  <a:schemeClr val="accent5"/>
                </a:solidFill>
                <a:latin typeface="LasVegas Jackpot" pitchFamily="50" charset="0"/>
              </a:rPr>
              <a:t>Yellow </a:t>
            </a:r>
            <a:r>
              <a:rPr lang="en-US" sz="11500" dirty="0" smtClean="0">
                <a:latin typeface="LasVegas Jackpot" pitchFamily="50" charset="0"/>
              </a:rPr>
              <a:t>and </a:t>
            </a:r>
            <a:r>
              <a:rPr lang="en-US" sz="11500" dirty="0" smtClean="0">
                <a:solidFill>
                  <a:srgbClr val="F34813"/>
                </a:solidFill>
                <a:latin typeface="LasVegas Jackpot" pitchFamily="50" charset="0"/>
              </a:rPr>
              <a:t>Red</a:t>
            </a:r>
            <a:endParaRPr lang="en-US" sz="11500" dirty="0">
              <a:solidFill>
                <a:srgbClr val="F34813"/>
              </a:solidFill>
              <a:latin typeface="LasVegas Jackpo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648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rder"/>
          <p:cNvSpPr/>
          <p:nvPr/>
        </p:nvSpPr>
        <p:spPr>
          <a:xfrm>
            <a:off x="1726009" y="3817772"/>
            <a:ext cx="8461006" cy="1862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500" dirty="0">
                <a:ln w="190500">
                  <a:solidFill>
                    <a:schemeClr val="tx1"/>
                  </a:solidFill>
                </a:ln>
                <a:solidFill>
                  <a:srgbClr val="000000"/>
                </a:solidFill>
                <a:latin typeface="LasVegas Jackpot" pitchFamily="50" charset="0"/>
              </a:rPr>
              <a:t>drop  your puck</a:t>
            </a:r>
            <a:endParaRPr lang="en-US" dirty="0">
              <a:ln w="190500">
                <a:solidFill>
                  <a:schemeClr val="tx1"/>
                </a:solidFill>
              </a:ln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65515" y="1309174"/>
            <a:ext cx="8460970" cy="433965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dirty="0" smtClean="0">
                <a:latin typeface="LasVegas Jackpot" pitchFamily="50" charset="0"/>
              </a:rPr>
              <a:t>Say a letter,</a:t>
            </a:r>
            <a:br>
              <a:rPr lang="en-US" sz="11500" dirty="0" smtClean="0">
                <a:latin typeface="LasVegas Jackpot" pitchFamily="50" charset="0"/>
              </a:rPr>
            </a:br>
            <a:r>
              <a:rPr lang="en-US" sz="11500" dirty="0" smtClean="0">
                <a:latin typeface="LasVegas Jackpot" pitchFamily="50" charset="0"/>
              </a:rPr>
              <a:t>word, or sentence to</a:t>
            </a:r>
            <a:br>
              <a:rPr lang="en-US" sz="11500" dirty="0" smtClean="0">
                <a:latin typeface="LasVegas Jackpot" pitchFamily="50" charset="0"/>
              </a:rPr>
            </a:br>
            <a:r>
              <a:rPr lang="en-US" sz="11500" dirty="0" smtClean="0">
                <a:solidFill>
                  <a:schemeClr val="bg1"/>
                </a:solidFill>
                <a:latin typeface="LasVegas Jackpot" pitchFamily="50" charset="0"/>
              </a:rPr>
              <a:t>drop </a:t>
            </a:r>
            <a:r>
              <a:rPr lang="en-US" sz="11500" dirty="0">
                <a:solidFill>
                  <a:schemeClr val="bg1"/>
                </a:solidFill>
                <a:latin typeface="LasVegas Jackpot" pitchFamily="50" charset="0"/>
              </a:rPr>
              <a:t> </a:t>
            </a:r>
            <a:r>
              <a:rPr lang="en-US" sz="11500" dirty="0" smtClean="0">
                <a:solidFill>
                  <a:schemeClr val="bg1"/>
                </a:solidFill>
                <a:latin typeface="LasVegas Jackpot" pitchFamily="50" charset="0"/>
              </a:rPr>
              <a:t>your puck</a:t>
            </a:r>
            <a:r>
              <a:rPr lang="en-US" sz="11500" dirty="0" smtClean="0">
                <a:latin typeface="LasVegas Jackpot" pitchFamily="50" charset="0"/>
              </a:rPr>
              <a:t>.</a:t>
            </a:r>
            <a:endParaRPr lang="en-US" sz="11500" dirty="0">
              <a:solidFill>
                <a:schemeClr val="accent6"/>
              </a:solidFill>
              <a:latin typeface="LasVegas Jackpot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0509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Yellow Puck 5-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9161" y="4764845"/>
            <a:ext cx="951058" cy="768163"/>
          </a:xfrm>
          <a:prstGeom prst="rect">
            <a:avLst/>
          </a:prstGeom>
        </p:spPr>
      </p:pic>
      <p:pic>
        <p:nvPicPr>
          <p:cNvPr id="3" name="Game Board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57" y="0"/>
            <a:ext cx="12193057" cy="6858594"/>
          </a:xfrm>
          <a:prstGeom prst="rect">
            <a:avLst/>
          </a:prstGeom>
        </p:spPr>
      </p:pic>
      <p:sp>
        <p:nvSpPr>
          <p:cNvPr id="262" name="TextBox 1"/>
          <p:cNvSpPr txBox="1"/>
          <p:nvPr/>
        </p:nvSpPr>
        <p:spPr>
          <a:xfrm>
            <a:off x="163487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3" name="TextBox 2"/>
          <p:cNvSpPr txBox="1"/>
          <p:nvPr/>
        </p:nvSpPr>
        <p:spPr>
          <a:xfrm>
            <a:off x="1888043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4" name="TextBox 3"/>
          <p:cNvSpPr txBox="1"/>
          <p:nvPr/>
        </p:nvSpPr>
        <p:spPr>
          <a:xfrm>
            <a:off x="3613779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5" name="TextBox 4"/>
          <p:cNvSpPr txBox="1"/>
          <p:nvPr/>
        </p:nvSpPr>
        <p:spPr>
          <a:xfrm>
            <a:off x="5343940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6" name="TextBox 5"/>
          <p:cNvSpPr txBox="1"/>
          <p:nvPr/>
        </p:nvSpPr>
        <p:spPr>
          <a:xfrm>
            <a:off x="7047468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7" name="TextBox 6"/>
          <p:cNvSpPr txBox="1"/>
          <p:nvPr/>
        </p:nvSpPr>
        <p:spPr>
          <a:xfrm>
            <a:off x="8790132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8" name="TextBox 7"/>
          <p:cNvSpPr txBox="1"/>
          <p:nvPr/>
        </p:nvSpPr>
        <p:spPr>
          <a:xfrm>
            <a:off x="10506554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127" name="Yellow Button 7-1"/>
          <p:cNvSpPr/>
          <p:nvPr/>
        </p:nvSpPr>
        <p:spPr>
          <a:xfrm rot="8578770">
            <a:off x="1088032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d Button 7-1"/>
          <p:cNvSpPr/>
          <p:nvPr/>
        </p:nvSpPr>
        <p:spPr>
          <a:xfrm rot="8578770">
            <a:off x="1128626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Yellow Button 6-1"/>
          <p:cNvSpPr/>
          <p:nvPr/>
        </p:nvSpPr>
        <p:spPr>
          <a:xfrm rot="8578770">
            <a:off x="91632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d Button 6-1"/>
          <p:cNvSpPr/>
          <p:nvPr/>
        </p:nvSpPr>
        <p:spPr>
          <a:xfrm rot="8578770">
            <a:off x="95692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Yellow Button 5-1"/>
          <p:cNvSpPr/>
          <p:nvPr/>
        </p:nvSpPr>
        <p:spPr>
          <a:xfrm rot="8578770">
            <a:off x="74375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d Button 5-1"/>
          <p:cNvSpPr/>
          <p:nvPr/>
        </p:nvSpPr>
        <p:spPr>
          <a:xfrm rot="8578770">
            <a:off x="784349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Yellow Button 4-1"/>
          <p:cNvSpPr/>
          <p:nvPr/>
        </p:nvSpPr>
        <p:spPr>
          <a:xfrm rot="8578770">
            <a:off x="571181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d Button 4-1"/>
          <p:cNvSpPr/>
          <p:nvPr/>
        </p:nvSpPr>
        <p:spPr>
          <a:xfrm rot="8578770">
            <a:off x="61177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Yellow Button 3-1"/>
          <p:cNvSpPr/>
          <p:nvPr/>
        </p:nvSpPr>
        <p:spPr>
          <a:xfrm rot="8578770">
            <a:off x="3986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d Button 3-1"/>
          <p:cNvSpPr/>
          <p:nvPr/>
        </p:nvSpPr>
        <p:spPr>
          <a:xfrm rot="8578770">
            <a:off x="439248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Yellow Button 2-1"/>
          <p:cNvSpPr/>
          <p:nvPr/>
        </p:nvSpPr>
        <p:spPr>
          <a:xfrm rot="8578770">
            <a:off x="22603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d Button 2-1"/>
          <p:cNvSpPr/>
          <p:nvPr/>
        </p:nvSpPr>
        <p:spPr>
          <a:xfrm rot="8578770">
            <a:off x="26662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Yellow Button 1-1"/>
          <p:cNvSpPr/>
          <p:nvPr/>
        </p:nvSpPr>
        <p:spPr>
          <a:xfrm rot="8578770">
            <a:off x="53461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d Button 1-1"/>
          <p:cNvSpPr/>
          <p:nvPr/>
        </p:nvSpPr>
        <p:spPr>
          <a:xfrm rot="8578770">
            <a:off x="940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Arrow 1"/>
          <p:cNvSpPr/>
          <p:nvPr/>
        </p:nvSpPr>
        <p:spPr>
          <a:xfrm>
            <a:off x="590385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Arrow 2"/>
          <p:cNvSpPr/>
          <p:nvPr/>
        </p:nvSpPr>
        <p:spPr>
          <a:xfrm>
            <a:off x="2306742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Arrow 3"/>
          <p:cNvSpPr/>
          <p:nvPr/>
        </p:nvSpPr>
        <p:spPr>
          <a:xfrm>
            <a:off x="4036111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0" name="Arrow 4"/>
          <p:cNvSpPr/>
          <p:nvPr/>
        </p:nvSpPr>
        <p:spPr>
          <a:xfrm>
            <a:off x="5764344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Arrow 5"/>
          <p:cNvSpPr/>
          <p:nvPr/>
        </p:nvSpPr>
        <p:spPr>
          <a:xfrm>
            <a:off x="7476452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Arrow 6"/>
          <p:cNvSpPr/>
          <p:nvPr/>
        </p:nvSpPr>
        <p:spPr>
          <a:xfrm>
            <a:off x="9217176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Arrow 7"/>
          <p:cNvSpPr/>
          <p:nvPr/>
        </p:nvSpPr>
        <p:spPr>
          <a:xfrm>
            <a:off x="10933453" y="5114759"/>
            <a:ext cx="651377" cy="924773"/>
          </a:xfrm>
          <a:prstGeom prst="downArrow">
            <a:avLst/>
          </a:prstGeom>
          <a:solidFill>
            <a:srgbClr val="92D050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355721"/>
      </p:ext>
    </p:extLst>
  </p:cSld>
  <p:clrMapOvr>
    <a:masterClrMapping/>
  </p:clrMapOvr>
  <p:transition spd="med" advClick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6" dur="5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5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1" presetID="26" presetClass="emph" presetSubtype="0" repeatCount="3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 tmFilter="0, 0; .2, .5; .8, .5; 1, 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3" dur="250" autoRev="1" fill="hold"/>
                                            <p:tgtEl>
                                              <p:spTgt spid="24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4" fill="hold">
                          <p:stCondLst>
                            <p:cond delay="indefinite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10" presetClass="exit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0" presetID="2" presetClass="entr" presetSubtype="1" accel="30000" fill="hold" nodeType="after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5" grpId="1" animBg="1"/>
          <p:bldP spid="234" grpId="0" animBg="1"/>
          <p:bldP spid="234" grpId="1" animBg="1"/>
          <p:bldP spid="237" grpId="0" animBg="1"/>
          <p:bldP spid="237" grpId="1" animBg="1"/>
          <p:bldP spid="240" grpId="0" animBg="1"/>
          <p:bldP spid="240" grpId="1" animBg="1"/>
          <p:bldP spid="243" grpId="0" animBg="1"/>
          <p:bldP spid="243" grpId="1" animBg="1"/>
          <p:bldP spid="243" grpId="2" animBg="1"/>
          <p:bldP spid="246" grpId="0" animBg="1"/>
          <p:bldP spid="246" grpId="1" animBg="1"/>
          <p:bldP spid="249" grpId="0" animBg="1"/>
          <p:bldP spid="249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1000" fill="hold"/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" dur="10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10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10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000" fill="hold"/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47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10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8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1000" fill="hold"/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0" fill="hold">
                          <p:stCondLst>
                            <p:cond delay="indefinite"/>
                          </p:stCondLst>
                          <p:childTnLst>
                            <p:par>
                              <p:cTn id="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6" dur="500"/>
                                            <p:tgtEl>
                                              <p:spTgt spid="2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/>
                                            <p:tgtEl>
                                              <p:spTgt spid="2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2" dur="500"/>
                                            <p:tgtEl>
                                              <p:spTgt spid="2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4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5" dur="500"/>
                                            <p:tgtEl>
                                              <p:spTgt spid="2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" presetID="10" presetClass="exit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8" dur="500"/>
                                            <p:tgtEl>
                                              <p:spTgt spid="2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1" presetID="26" presetClass="emph" presetSubtype="0" repeatCount="300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2" dur="500" tmFilter="0, 0; .2, .5; .8, .5; 1, 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3" dur="250" autoRev="1" fill="hold"/>
                                            <p:tgtEl>
                                              <p:spTgt spid="24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4" fill="hold">
                          <p:stCondLst>
                            <p:cond delay="indefinite"/>
                          </p:stCondLst>
                          <p:childTnLst>
                            <p:par>
                              <p:cTn id="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" presetID="10" presetClass="exit" presetSubtype="0" fill="hold" grpId="2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7" dur="500"/>
                                            <p:tgtEl>
                                              <p:spTgt spid="2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0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7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5" grpId="1" animBg="1"/>
          <p:bldP spid="234" grpId="0" animBg="1"/>
          <p:bldP spid="234" grpId="1" animBg="1"/>
          <p:bldP spid="237" grpId="0" animBg="1"/>
          <p:bldP spid="237" grpId="1" animBg="1"/>
          <p:bldP spid="240" grpId="0" animBg="1"/>
          <p:bldP spid="240" grpId="1" animBg="1"/>
          <p:bldP spid="243" grpId="0" animBg="1"/>
          <p:bldP spid="243" grpId="1" animBg="1"/>
          <p:bldP spid="243" grpId="2" animBg="1"/>
          <p:bldP spid="246" grpId="0" animBg="1"/>
          <p:bldP spid="246" grpId="1" animBg="1"/>
          <p:bldP spid="249" grpId="0" animBg="1"/>
          <p:bldP spid="249" grpId="1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Text Border"/>
          <p:cNvSpPr/>
          <p:nvPr/>
        </p:nvSpPr>
        <p:spPr>
          <a:xfrm>
            <a:off x="2190207" y="1178592"/>
            <a:ext cx="4095993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ln w="190500">
                  <a:solidFill>
                    <a:schemeClr val="tx1"/>
                  </a:solidFill>
                </a:ln>
                <a:solidFill>
                  <a:srgbClr val="000000"/>
                </a:solidFill>
                <a:latin typeface="LasVegas Jackpot" pitchFamily="50" charset="0"/>
              </a:rPr>
              <a:t>4 in a row</a:t>
            </a:r>
            <a:endParaRPr lang="en-US" dirty="0">
              <a:ln w="190500">
                <a:solidFill>
                  <a:schemeClr val="tx1"/>
                </a:solidFill>
              </a:ln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53645" y="1501264"/>
            <a:ext cx="10884711" cy="150810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1500" dirty="0" smtClean="0">
                <a:latin typeface="LasVegas Jackpot" pitchFamily="50" charset="0"/>
              </a:rPr>
              <a:t>Get </a:t>
            </a:r>
            <a:r>
              <a:rPr lang="en-US" sz="11500" dirty="0" smtClean="0">
                <a:solidFill>
                  <a:schemeClr val="bg1"/>
                </a:solidFill>
                <a:latin typeface="LasVegas Jackpot" pitchFamily="50" charset="0"/>
              </a:rPr>
              <a:t>4 in a row</a:t>
            </a:r>
            <a:r>
              <a:rPr lang="en-US" sz="11500" dirty="0" smtClean="0">
                <a:latin typeface="LasVegas Jackpot" pitchFamily="50" charset="0"/>
              </a:rPr>
              <a:t> and you win!</a:t>
            </a:r>
            <a:endParaRPr lang="en-US" sz="11500" dirty="0">
              <a:solidFill>
                <a:schemeClr val="accent6"/>
              </a:solidFill>
              <a:latin typeface="LasVegas Jackpot" pitchFamily="50" charset="0"/>
            </a:endParaRPr>
          </a:p>
        </p:txBody>
      </p:sp>
      <p:pic>
        <p:nvPicPr>
          <p:cNvPr id="241" name="Exampl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966" y="3040640"/>
            <a:ext cx="11120068" cy="20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38043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Red Puck 1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4764844"/>
            <a:ext cx="951058" cy="768163"/>
          </a:xfrm>
          <a:prstGeom prst="rect">
            <a:avLst/>
          </a:prstGeom>
        </p:spPr>
      </p:pic>
      <p:pic>
        <p:nvPicPr>
          <p:cNvPr id="184" name="Red Puck 2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4764844"/>
            <a:ext cx="951058" cy="768163"/>
          </a:xfrm>
          <a:prstGeom prst="rect">
            <a:avLst/>
          </a:prstGeom>
        </p:spPr>
      </p:pic>
      <p:pic>
        <p:nvPicPr>
          <p:cNvPr id="185" name="Red Puck 3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4764844"/>
            <a:ext cx="951058" cy="768163"/>
          </a:xfrm>
          <a:prstGeom prst="rect">
            <a:avLst/>
          </a:prstGeom>
        </p:spPr>
      </p:pic>
      <p:pic>
        <p:nvPicPr>
          <p:cNvPr id="186" name="Red Puck 4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4764844"/>
            <a:ext cx="951058" cy="768163"/>
          </a:xfrm>
          <a:prstGeom prst="rect">
            <a:avLst/>
          </a:prstGeom>
        </p:spPr>
      </p:pic>
      <p:pic>
        <p:nvPicPr>
          <p:cNvPr id="187" name="Red Puck 5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4764844"/>
            <a:ext cx="951058" cy="768163"/>
          </a:xfrm>
          <a:prstGeom prst="rect">
            <a:avLst/>
          </a:prstGeom>
        </p:spPr>
      </p:pic>
      <p:pic>
        <p:nvPicPr>
          <p:cNvPr id="188" name="Red Puck 6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4764844"/>
            <a:ext cx="951058" cy="768163"/>
          </a:xfrm>
          <a:prstGeom prst="rect">
            <a:avLst/>
          </a:prstGeom>
        </p:spPr>
      </p:pic>
      <p:pic>
        <p:nvPicPr>
          <p:cNvPr id="189" name="Red Puck 7-1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4764844"/>
            <a:ext cx="951058" cy="768163"/>
          </a:xfrm>
          <a:prstGeom prst="rect">
            <a:avLst/>
          </a:prstGeom>
        </p:spPr>
      </p:pic>
      <p:pic>
        <p:nvPicPr>
          <p:cNvPr id="190" name="Red Puck 1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3841026"/>
            <a:ext cx="951058" cy="768163"/>
          </a:xfrm>
          <a:prstGeom prst="rect">
            <a:avLst/>
          </a:prstGeom>
        </p:spPr>
      </p:pic>
      <p:pic>
        <p:nvPicPr>
          <p:cNvPr id="191" name="Red Puck 2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3841026"/>
            <a:ext cx="951058" cy="768163"/>
          </a:xfrm>
          <a:prstGeom prst="rect">
            <a:avLst/>
          </a:prstGeom>
        </p:spPr>
      </p:pic>
      <p:pic>
        <p:nvPicPr>
          <p:cNvPr id="192" name="Red Puck 3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3841026"/>
            <a:ext cx="951058" cy="768163"/>
          </a:xfrm>
          <a:prstGeom prst="rect">
            <a:avLst/>
          </a:prstGeom>
        </p:spPr>
      </p:pic>
      <p:pic>
        <p:nvPicPr>
          <p:cNvPr id="193" name="Red Puck 4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3841026"/>
            <a:ext cx="951058" cy="768163"/>
          </a:xfrm>
          <a:prstGeom prst="rect">
            <a:avLst/>
          </a:prstGeom>
        </p:spPr>
      </p:pic>
      <p:pic>
        <p:nvPicPr>
          <p:cNvPr id="194" name="Red Puck 5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3841026"/>
            <a:ext cx="951058" cy="768163"/>
          </a:xfrm>
          <a:prstGeom prst="rect">
            <a:avLst/>
          </a:prstGeom>
        </p:spPr>
      </p:pic>
      <p:pic>
        <p:nvPicPr>
          <p:cNvPr id="195" name="Red Puck 6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3841026"/>
            <a:ext cx="951058" cy="768163"/>
          </a:xfrm>
          <a:prstGeom prst="rect">
            <a:avLst/>
          </a:prstGeom>
        </p:spPr>
      </p:pic>
      <p:pic>
        <p:nvPicPr>
          <p:cNvPr id="196" name="Red Puck 7-2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3841026"/>
            <a:ext cx="951058" cy="768163"/>
          </a:xfrm>
          <a:prstGeom prst="rect">
            <a:avLst/>
          </a:prstGeom>
        </p:spPr>
      </p:pic>
      <p:pic>
        <p:nvPicPr>
          <p:cNvPr id="197" name="Red Puck 1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2919522"/>
            <a:ext cx="951058" cy="768163"/>
          </a:xfrm>
          <a:prstGeom prst="rect">
            <a:avLst/>
          </a:prstGeom>
        </p:spPr>
      </p:pic>
      <p:pic>
        <p:nvPicPr>
          <p:cNvPr id="198" name="Red Puck 2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2919522"/>
            <a:ext cx="951058" cy="768163"/>
          </a:xfrm>
          <a:prstGeom prst="rect">
            <a:avLst/>
          </a:prstGeom>
        </p:spPr>
      </p:pic>
      <p:pic>
        <p:nvPicPr>
          <p:cNvPr id="199" name="Red Puck 3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2919522"/>
            <a:ext cx="951058" cy="768163"/>
          </a:xfrm>
          <a:prstGeom prst="rect">
            <a:avLst/>
          </a:prstGeom>
        </p:spPr>
      </p:pic>
      <p:pic>
        <p:nvPicPr>
          <p:cNvPr id="200" name="Red Puck 4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2919522"/>
            <a:ext cx="951058" cy="768163"/>
          </a:xfrm>
          <a:prstGeom prst="rect">
            <a:avLst/>
          </a:prstGeom>
        </p:spPr>
      </p:pic>
      <p:pic>
        <p:nvPicPr>
          <p:cNvPr id="201" name="Red Puck 5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2919522"/>
            <a:ext cx="951058" cy="768163"/>
          </a:xfrm>
          <a:prstGeom prst="rect">
            <a:avLst/>
          </a:prstGeom>
        </p:spPr>
      </p:pic>
      <p:pic>
        <p:nvPicPr>
          <p:cNvPr id="202" name="Red Puck 6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2919522"/>
            <a:ext cx="951058" cy="768163"/>
          </a:xfrm>
          <a:prstGeom prst="rect">
            <a:avLst/>
          </a:prstGeom>
        </p:spPr>
      </p:pic>
      <p:pic>
        <p:nvPicPr>
          <p:cNvPr id="203" name="Red Puck 7-3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2919522"/>
            <a:ext cx="951058" cy="768163"/>
          </a:xfrm>
          <a:prstGeom prst="rect">
            <a:avLst/>
          </a:prstGeom>
        </p:spPr>
      </p:pic>
      <p:pic>
        <p:nvPicPr>
          <p:cNvPr id="204" name="Red Puck 1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2011880"/>
            <a:ext cx="951058" cy="768163"/>
          </a:xfrm>
          <a:prstGeom prst="rect">
            <a:avLst/>
          </a:prstGeom>
        </p:spPr>
      </p:pic>
      <p:pic>
        <p:nvPicPr>
          <p:cNvPr id="205" name="Red Puck 2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2011880"/>
            <a:ext cx="951058" cy="768163"/>
          </a:xfrm>
          <a:prstGeom prst="rect">
            <a:avLst/>
          </a:prstGeom>
        </p:spPr>
      </p:pic>
      <p:pic>
        <p:nvPicPr>
          <p:cNvPr id="206" name="Red Puck 3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2011880"/>
            <a:ext cx="951058" cy="768163"/>
          </a:xfrm>
          <a:prstGeom prst="rect">
            <a:avLst/>
          </a:prstGeom>
        </p:spPr>
      </p:pic>
      <p:pic>
        <p:nvPicPr>
          <p:cNvPr id="207" name="Red Puck 4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2011880"/>
            <a:ext cx="951058" cy="768163"/>
          </a:xfrm>
          <a:prstGeom prst="rect">
            <a:avLst/>
          </a:prstGeom>
        </p:spPr>
      </p:pic>
      <p:pic>
        <p:nvPicPr>
          <p:cNvPr id="208" name="Red Puck 5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2011880"/>
            <a:ext cx="951058" cy="768163"/>
          </a:xfrm>
          <a:prstGeom prst="rect">
            <a:avLst/>
          </a:prstGeom>
        </p:spPr>
      </p:pic>
      <p:pic>
        <p:nvPicPr>
          <p:cNvPr id="209" name="Red Puck 6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2011880"/>
            <a:ext cx="951058" cy="768163"/>
          </a:xfrm>
          <a:prstGeom prst="rect">
            <a:avLst/>
          </a:prstGeom>
        </p:spPr>
      </p:pic>
      <p:pic>
        <p:nvPicPr>
          <p:cNvPr id="210" name="Red Puck 7-4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2011880"/>
            <a:ext cx="951058" cy="768163"/>
          </a:xfrm>
          <a:prstGeom prst="rect">
            <a:avLst/>
          </a:prstGeom>
        </p:spPr>
      </p:pic>
      <p:pic>
        <p:nvPicPr>
          <p:cNvPr id="211" name="Red Puck 1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1090873"/>
            <a:ext cx="951058" cy="768163"/>
          </a:xfrm>
          <a:prstGeom prst="rect">
            <a:avLst/>
          </a:prstGeom>
        </p:spPr>
      </p:pic>
      <p:pic>
        <p:nvPicPr>
          <p:cNvPr id="212" name="Red Puck 2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1090873"/>
            <a:ext cx="951058" cy="768163"/>
          </a:xfrm>
          <a:prstGeom prst="rect">
            <a:avLst/>
          </a:prstGeom>
        </p:spPr>
      </p:pic>
      <p:pic>
        <p:nvPicPr>
          <p:cNvPr id="213" name="Red Puck 3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1090873"/>
            <a:ext cx="951058" cy="768163"/>
          </a:xfrm>
          <a:prstGeom prst="rect">
            <a:avLst/>
          </a:prstGeom>
        </p:spPr>
      </p:pic>
      <p:pic>
        <p:nvPicPr>
          <p:cNvPr id="214" name="Red Puck 4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1090873"/>
            <a:ext cx="951058" cy="768163"/>
          </a:xfrm>
          <a:prstGeom prst="rect">
            <a:avLst/>
          </a:prstGeom>
        </p:spPr>
      </p:pic>
      <p:pic>
        <p:nvPicPr>
          <p:cNvPr id="215" name="Red Puck 5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1090873"/>
            <a:ext cx="951058" cy="768163"/>
          </a:xfrm>
          <a:prstGeom prst="rect">
            <a:avLst/>
          </a:prstGeom>
        </p:spPr>
      </p:pic>
      <p:pic>
        <p:nvPicPr>
          <p:cNvPr id="216" name="Red Puck 6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1090873"/>
            <a:ext cx="951058" cy="768163"/>
          </a:xfrm>
          <a:prstGeom prst="rect">
            <a:avLst/>
          </a:prstGeom>
        </p:spPr>
      </p:pic>
      <p:pic>
        <p:nvPicPr>
          <p:cNvPr id="217" name="Red Puck 7-5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1090873"/>
            <a:ext cx="951058" cy="768163"/>
          </a:xfrm>
          <a:prstGeom prst="rect">
            <a:avLst/>
          </a:prstGeom>
        </p:spPr>
      </p:pic>
      <p:pic>
        <p:nvPicPr>
          <p:cNvPr id="218" name="Red Puck 1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6157" y="180056"/>
            <a:ext cx="951058" cy="768163"/>
          </a:xfrm>
          <a:prstGeom prst="rect">
            <a:avLst/>
          </a:prstGeom>
        </p:spPr>
      </p:pic>
      <p:pic>
        <p:nvPicPr>
          <p:cNvPr id="219" name="Red Puck 2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71908" y="180056"/>
            <a:ext cx="951058" cy="768163"/>
          </a:xfrm>
          <a:prstGeom prst="rect">
            <a:avLst/>
          </a:prstGeom>
        </p:spPr>
      </p:pic>
      <p:pic>
        <p:nvPicPr>
          <p:cNvPr id="220" name="Red Puck 3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96347" y="180056"/>
            <a:ext cx="951058" cy="768163"/>
          </a:xfrm>
          <a:prstGeom prst="rect">
            <a:avLst/>
          </a:prstGeom>
        </p:spPr>
      </p:pic>
      <p:pic>
        <p:nvPicPr>
          <p:cNvPr id="221" name="Red Puck 4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621164" y="180056"/>
            <a:ext cx="951058" cy="768163"/>
          </a:xfrm>
          <a:prstGeom prst="rect">
            <a:avLst/>
          </a:prstGeom>
        </p:spPr>
      </p:pic>
      <p:pic>
        <p:nvPicPr>
          <p:cNvPr id="222" name="Red Puck 5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349161" y="180056"/>
            <a:ext cx="951058" cy="768163"/>
          </a:xfrm>
          <a:prstGeom prst="rect">
            <a:avLst/>
          </a:prstGeom>
        </p:spPr>
      </p:pic>
      <p:pic>
        <p:nvPicPr>
          <p:cNvPr id="223" name="Red Puck 6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070129" y="180056"/>
            <a:ext cx="951058" cy="768163"/>
          </a:xfrm>
          <a:prstGeom prst="rect">
            <a:avLst/>
          </a:prstGeom>
        </p:spPr>
      </p:pic>
      <p:pic>
        <p:nvPicPr>
          <p:cNvPr id="224" name="Red Puck 7-6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3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98126" y="180056"/>
            <a:ext cx="951058" cy="768163"/>
          </a:xfrm>
          <a:prstGeom prst="rect">
            <a:avLst/>
          </a:prstGeom>
        </p:spPr>
      </p:pic>
      <p:pic>
        <p:nvPicPr>
          <p:cNvPr id="30" name="Yellow Puck 1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4764845"/>
            <a:ext cx="951058" cy="768163"/>
          </a:xfrm>
          <a:prstGeom prst="rect">
            <a:avLst/>
          </a:prstGeom>
        </p:spPr>
      </p:pic>
      <p:pic>
        <p:nvPicPr>
          <p:cNvPr id="29" name="Yellow Puck 2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4764845"/>
            <a:ext cx="951058" cy="768163"/>
          </a:xfrm>
          <a:prstGeom prst="rect">
            <a:avLst/>
          </a:prstGeom>
        </p:spPr>
      </p:pic>
      <p:pic>
        <p:nvPicPr>
          <p:cNvPr id="28" name="Yellow Puck 3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4764845"/>
            <a:ext cx="951058" cy="768163"/>
          </a:xfrm>
          <a:prstGeom prst="rect">
            <a:avLst/>
          </a:prstGeom>
        </p:spPr>
      </p:pic>
      <p:pic>
        <p:nvPicPr>
          <p:cNvPr id="27" name="Yellow Puck 4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4764845"/>
            <a:ext cx="951058" cy="768163"/>
          </a:xfrm>
          <a:prstGeom prst="rect">
            <a:avLst/>
          </a:prstGeom>
        </p:spPr>
      </p:pic>
      <p:pic>
        <p:nvPicPr>
          <p:cNvPr id="55" name="Yellow Puck 5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4764845"/>
            <a:ext cx="951058" cy="768163"/>
          </a:xfrm>
          <a:prstGeom prst="rect">
            <a:avLst/>
          </a:prstGeom>
        </p:spPr>
      </p:pic>
      <p:pic>
        <p:nvPicPr>
          <p:cNvPr id="31" name="Yellow Puck 6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4779359"/>
            <a:ext cx="951058" cy="768163"/>
          </a:xfrm>
          <a:prstGeom prst="rect">
            <a:avLst/>
          </a:prstGeom>
        </p:spPr>
      </p:pic>
      <p:pic>
        <p:nvPicPr>
          <p:cNvPr id="32" name="Yellow Puck 7-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4764845"/>
            <a:ext cx="951058" cy="768163"/>
          </a:xfrm>
          <a:prstGeom prst="rect">
            <a:avLst/>
          </a:prstGeom>
        </p:spPr>
      </p:pic>
      <p:pic>
        <p:nvPicPr>
          <p:cNvPr id="37" name="Yellow Puck 1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3842453"/>
            <a:ext cx="951058" cy="768163"/>
          </a:xfrm>
          <a:prstGeom prst="rect">
            <a:avLst/>
          </a:prstGeom>
        </p:spPr>
      </p:pic>
      <p:pic>
        <p:nvPicPr>
          <p:cNvPr id="36" name="Yellow Puck 2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3842453"/>
            <a:ext cx="951058" cy="768163"/>
          </a:xfrm>
          <a:prstGeom prst="rect">
            <a:avLst/>
          </a:prstGeom>
        </p:spPr>
      </p:pic>
      <p:pic>
        <p:nvPicPr>
          <p:cNvPr id="35" name="Yellow Puck 3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3842453"/>
            <a:ext cx="951058" cy="768163"/>
          </a:xfrm>
          <a:prstGeom prst="rect">
            <a:avLst/>
          </a:prstGeom>
        </p:spPr>
      </p:pic>
      <p:pic>
        <p:nvPicPr>
          <p:cNvPr id="34" name="Yellow Puck 4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3842453"/>
            <a:ext cx="951058" cy="768163"/>
          </a:xfrm>
          <a:prstGeom prst="rect">
            <a:avLst/>
          </a:prstGeom>
        </p:spPr>
      </p:pic>
      <p:pic>
        <p:nvPicPr>
          <p:cNvPr id="33" name="Yellow Puck 5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3842453"/>
            <a:ext cx="951058" cy="768163"/>
          </a:xfrm>
          <a:prstGeom prst="rect">
            <a:avLst/>
          </a:prstGeom>
        </p:spPr>
      </p:pic>
      <p:pic>
        <p:nvPicPr>
          <p:cNvPr id="38" name="Yellow Puck 6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3856967"/>
            <a:ext cx="951058" cy="768163"/>
          </a:xfrm>
          <a:prstGeom prst="rect">
            <a:avLst/>
          </a:prstGeom>
        </p:spPr>
      </p:pic>
      <p:pic>
        <p:nvPicPr>
          <p:cNvPr id="39" name="Yellow Puck 7-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3842453"/>
            <a:ext cx="951058" cy="768163"/>
          </a:xfrm>
          <a:prstGeom prst="rect">
            <a:avLst/>
          </a:prstGeom>
        </p:spPr>
      </p:pic>
      <p:pic>
        <p:nvPicPr>
          <p:cNvPr id="44" name="Yellow Puck 1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2920061"/>
            <a:ext cx="951058" cy="768163"/>
          </a:xfrm>
          <a:prstGeom prst="rect">
            <a:avLst/>
          </a:prstGeom>
        </p:spPr>
      </p:pic>
      <p:pic>
        <p:nvPicPr>
          <p:cNvPr id="43" name="Yellow Puck 2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2920061"/>
            <a:ext cx="951058" cy="768163"/>
          </a:xfrm>
          <a:prstGeom prst="rect">
            <a:avLst/>
          </a:prstGeom>
        </p:spPr>
      </p:pic>
      <p:pic>
        <p:nvPicPr>
          <p:cNvPr id="42" name="Yellow Puck 3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2920061"/>
            <a:ext cx="951058" cy="768163"/>
          </a:xfrm>
          <a:prstGeom prst="rect">
            <a:avLst/>
          </a:prstGeom>
        </p:spPr>
      </p:pic>
      <p:pic>
        <p:nvPicPr>
          <p:cNvPr id="41" name="Yellow Puck 4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2920061"/>
            <a:ext cx="951058" cy="768163"/>
          </a:xfrm>
          <a:prstGeom prst="rect">
            <a:avLst/>
          </a:prstGeom>
        </p:spPr>
      </p:pic>
      <p:pic>
        <p:nvPicPr>
          <p:cNvPr id="40" name="Yellow Puck 5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2920061"/>
            <a:ext cx="951058" cy="768163"/>
          </a:xfrm>
          <a:prstGeom prst="rect">
            <a:avLst/>
          </a:prstGeom>
        </p:spPr>
      </p:pic>
      <p:pic>
        <p:nvPicPr>
          <p:cNvPr id="45" name="Yellow Puck 6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2934575"/>
            <a:ext cx="951058" cy="768163"/>
          </a:xfrm>
          <a:prstGeom prst="rect">
            <a:avLst/>
          </a:prstGeom>
        </p:spPr>
      </p:pic>
      <p:pic>
        <p:nvPicPr>
          <p:cNvPr id="46" name="Yellow Puck 7-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2920061"/>
            <a:ext cx="951058" cy="768163"/>
          </a:xfrm>
          <a:prstGeom prst="rect">
            <a:avLst/>
          </a:prstGeom>
        </p:spPr>
      </p:pic>
      <p:pic>
        <p:nvPicPr>
          <p:cNvPr id="51" name="Yellow Puck 1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2009244"/>
            <a:ext cx="951058" cy="768163"/>
          </a:xfrm>
          <a:prstGeom prst="rect">
            <a:avLst/>
          </a:prstGeom>
        </p:spPr>
      </p:pic>
      <p:pic>
        <p:nvPicPr>
          <p:cNvPr id="50" name="Yellow Puck 2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2009244"/>
            <a:ext cx="951058" cy="768163"/>
          </a:xfrm>
          <a:prstGeom prst="rect">
            <a:avLst/>
          </a:prstGeom>
        </p:spPr>
      </p:pic>
      <p:pic>
        <p:nvPicPr>
          <p:cNvPr id="49" name="Yellow Puck 3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2009244"/>
            <a:ext cx="951058" cy="768163"/>
          </a:xfrm>
          <a:prstGeom prst="rect">
            <a:avLst/>
          </a:prstGeom>
        </p:spPr>
      </p:pic>
      <p:pic>
        <p:nvPicPr>
          <p:cNvPr id="48" name="Yellow Puck 4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2009244"/>
            <a:ext cx="951058" cy="768163"/>
          </a:xfrm>
          <a:prstGeom prst="rect">
            <a:avLst/>
          </a:prstGeom>
        </p:spPr>
      </p:pic>
      <p:pic>
        <p:nvPicPr>
          <p:cNvPr id="47" name="Yellow Puck 5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2009244"/>
            <a:ext cx="951058" cy="768163"/>
          </a:xfrm>
          <a:prstGeom prst="rect">
            <a:avLst/>
          </a:prstGeom>
        </p:spPr>
      </p:pic>
      <p:pic>
        <p:nvPicPr>
          <p:cNvPr id="52" name="Yellow Puck 6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2023758"/>
            <a:ext cx="951058" cy="768163"/>
          </a:xfrm>
          <a:prstGeom prst="rect">
            <a:avLst/>
          </a:prstGeom>
        </p:spPr>
      </p:pic>
      <p:pic>
        <p:nvPicPr>
          <p:cNvPr id="53" name="Yellow Puck 7-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2009244"/>
            <a:ext cx="951058" cy="768163"/>
          </a:xfrm>
          <a:prstGeom prst="rect">
            <a:avLst/>
          </a:prstGeom>
        </p:spPr>
      </p:pic>
      <p:pic>
        <p:nvPicPr>
          <p:cNvPr id="61" name="Yellow Puck 1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1090915"/>
            <a:ext cx="951058" cy="768163"/>
          </a:xfrm>
          <a:prstGeom prst="rect">
            <a:avLst/>
          </a:prstGeom>
        </p:spPr>
      </p:pic>
      <p:pic>
        <p:nvPicPr>
          <p:cNvPr id="59" name="Yellow Puck 2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1090915"/>
            <a:ext cx="951058" cy="768163"/>
          </a:xfrm>
          <a:prstGeom prst="rect">
            <a:avLst/>
          </a:prstGeom>
        </p:spPr>
      </p:pic>
      <p:pic>
        <p:nvPicPr>
          <p:cNvPr id="58" name="Yellow Puck 3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1090915"/>
            <a:ext cx="951058" cy="768163"/>
          </a:xfrm>
          <a:prstGeom prst="rect">
            <a:avLst/>
          </a:prstGeom>
        </p:spPr>
      </p:pic>
      <p:pic>
        <p:nvPicPr>
          <p:cNvPr id="57" name="Yellow Puck 4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1090915"/>
            <a:ext cx="951058" cy="768163"/>
          </a:xfrm>
          <a:prstGeom prst="rect">
            <a:avLst/>
          </a:prstGeom>
        </p:spPr>
      </p:pic>
      <p:pic>
        <p:nvPicPr>
          <p:cNvPr id="56" name="Yellow Puck 5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1090915"/>
            <a:ext cx="951058" cy="768163"/>
          </a:xfrm>
          <a:prstGeom prst="rect">
            <a:avLst/>
          </a:prstGeom>
        </p:spPr>
      </p:pic>
      <p:pic>
        <p:nvPicPr>
          <p:cNvPr id="62" name="Yellow Puck 6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1105429"/>
            <a:ext cx="951058" cy="768163"/>
          </a:xfrm>
          <a:prstGeom prst="rect">
            <a:avLst/>
          </a:prstGeom>
        </p:spPr>
      </p:pic>
      <p:pic>
        <p:nvPicPr>
          <p:cNvPr id="63" name="Yellow Puck 7-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1090915"/>
            <a:ext cx="951058" cy="768163"/>
          </a:xfrm>
          <a:prstGeom prst="rect">
            <a:avLst/>
          </a:prstGeom>
        </p:spPr>
      </p:pic>
      <p:pic>
        <p:nvPicPr>
          <p:cNvPr id="68" name="Yellow Puck 1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1643" y="180098"/>
            <a:ext cx="951058" cy="768163"/>
          </a:xfrm>
          <a:prstGeom prst="rect">
            <a:avLst/>
          </a:prstGeom>
        </p:spPr>
      </p:pic>
      <p:pic>
        <p:nvPicPr>
          <p:cNvPr id="67" name="Yellow Puck 2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157394" y="180098"/>
            <a:ext cx="951058" cy="768163"/>
          </a:xfrm>
          <a:prstGeom prst="rect">
            <a:avLst/>
          </a:prstGeom>
        </p:spPr>
      </p:pic>
      <p:pic>
        <p:nvPicPr>
          <p:cNvPr id="66" name="Yellow Puck 3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3145" y="180098"/>
            <a:ext cx="951058" cy="768163"/>
          </a:xfrm>
          <a:prstGeom prst="rect">
            <a:avLst/>
          </a:prstGeom>
        </p:spPr>
      </p:pic>
      <p:pic>
        <p:nvPicPr>
          <p:cNvPr id="65" name="Yellow Puck 4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3410" y="180098"/>
            <a:ext cx="951058" cy="768163"/>
          </a:xfrm>
          <a:prstGeom prst="rect">
            <a:avLst/>
          </a:prstGeom>
        </p:spPr>
      </p:pic>
      <p:pic>
        <p:nvPicPr>
          <p:cNvPr id="64" name="Yellow Puck 5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161" y="180098"/>
            <a:ext cx="951058" cy="768163"/>
          </a:xfrm>
          <a:prstGeom prst="rect">
            <a:avLst/>
          </a:prstGeom>
        </p:spPr>
      </p:pic>
      <p:pic>
        <p:nvPicPr>
          <p:cNvPr id="69" name="Yellow Puck 6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70129" y="194612"/>
            <a:ext cx="951058" cy="768163"/>
          </a:xfrm>
          <a:prstGeom prst="rect">
            <a:avLst/>
          </a:prstGeom>
        </p:spPr>
      </p:pic>
      <p:pic>
        <p:nvPicPr>
          <p:cNvPr id="70" name="Yellow Puck 7-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98126" y="180098"/>
            <a:ext cx="951058" cy="768163"/>
          </a:xfrm>
          <a:prstGeom prst="rect">
            <a:avLst/>
          </a:prstGeom>
        </p:spPr>
      </p:pic>
      <p:pic>
        <p:nvPicPr>
          <p:cNvPr id="3" name="Game Board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057" y="0"/>
            <a:ext cx="12193057" cy="6858594"/>
          </a:xfrm>
          <a:prstGeom prst="rect">
            <a:avLst/>
          </a:prstGeom>
        </p:spPr>
      </p:pic>
      <p:sp>
        <p:nvSpPr>
          <p:cNvPr id="262" name="TextBox 1"/>
          <p:cNvSpPr txBox="1"/>
          <p:nvPr/>
        </p:nvSpPr>
        <p:spPr>
          <a:xfrm>
            <a:off x="163487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3" name="TextBox 2"/>
          <p:cNvSpPr txBox="1"/>
          <p:nvPr/>
        </p:nvSpPr>
        <p:spPr>
          <a:xfrm>
            <a:off x="1888043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4" name="TextBox 3"/>
          <p:cNvSpPr txBox="1"/>
          <p:nvPr/>
        </p:nvSpPr>
        <p:spPr>
          <a:xfrm>
            <a:off x="3613779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5" name="TextBox 4"/>
          <p:cNvSpPr txBox="1"/>
          <p:nvPr/>
        </p:nvSpPr>
        <p:spPr>
          <a:xfrm>
            <a:off x="5343940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6" name="TextBox 5"/>
          <p:cNvSpPr txBox="1"/>
          <p:nvPr/>
        </p:nvSpPr>
        <p:spPr>
          <a:xfrm>
            <a:off x="7047468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7" name="TextBox 6"/>
          <p:cNvSpPr txBox="1"/>
          <p:nvPr/>
        </p:nvSpPr>
        <p:spPr>
          <a:xfrm>
            <a:off x="8790132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68" name="TextBox 7"/>
          <p:cNvSpPr txBox="1"/>
          <p:nvPr/>
        </p:nvSpPr>
        <p:spPr>
          <a:xfrm>
            <a:off x="10506554" y="6039532"/>
            <a:ext cx="1505175" cy="7041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70000"/>
              </a:lnSpc>
            </a:pPr>
            <a:r>
              <a:rPr lang="en-US" sz="2800" dirty="0" smtClean="0">
                <a:solidFill>
                  <a:srgbClr val="0E4374"/>
                </a:solidFill>
                <a:latin typeface="LasVegas Jackpot" pitchFamily="50" charset="0"/>
              </a:rPr>
              <a:t>picture/text goes here</a:t>
            </a:r>
            <a:endParaRPr lang="en-US" sz="2800" dirty="0">
              <a:solidFill>
                <a:srgbClr val="0E4374"/>
              </a:solidFill>
              <a:latin typeface="LasVegas Jackpot" pitchFamily="50" charset="0"/>
            </a:endParaRPr>
          </a:p>
        </p:txBody>
      </p:sp>
      <p:sp>
        <p:nvSpPr>
          <p:cNvPr id="238" name="Yellow Button 7-6"/>
          <p:cNvSpPr/>
          <p:nvPr/>
        </p:nvSpPr>
        <p:spPr>
          <a:xfrm rot="8578770">
            <a:off x="108803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d Button 7-6"/>
          <p:cNvSpPr/>
          <p:nvPr/>
        </p:nvSpPr>
        <p:spPr>
          <a:xfrm rot="8578770">
            <a:off x="1128626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Yellow Button 6-6"/>
          <p:cNvSpPr/>
          <p:nvPr/>
        </p:nvSpPr>
        <p:spPr>
          <a:xfrm rot="8578770">
            <a:off x="9163288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Red Button 6-6"/>
          <p:cNvSpPr/>
          <p:nvPr/>
        </p:nvSpPr>
        <p:spPr>
          <a:xfrm rot="8578770">
            <a:off x="956922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Yellow Button 5-6"/>
          <p:cNvSpPr/>
          <p:nvPr/>
        </p:nvSpPr>
        <p:spPr>
          <a:xfrm rot="8578770">
            <a:off x="74375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Red Button 5-6"/>
          <p:cNvSpPr/>
          <p:nvPr/>
        </p:nvSpPr>
        <p:spPr>
          <a:xfrm rot="8578770">
            <a:off x="78434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Yellow Button 4-6"/>
          <p:cNvSpPr/>
          <p:nvPr/>
        </p:nvSpPr>
        <p:spPr>
          <a:xfrm rot="8578770">
            <a:off x="571181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Red Button 4-6"/>
          <p:cNvSpPr/>
          <p:nvPr/>
        </p:nvSpPr>
        <p:spPr>
          <a:xfrm rot="8578770">
            <a:off x="61177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Yellow Button 3-6"/>
          <p:cNvSpPr/>
          <p:nvPr/>
        </p:nvSpPr>
        <p:spPr>
          <a:xfrm rot="8578770">
            <a:off x="3986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8" name="Red Button 3-6"/>
          <p:cNvSpPr/>
          <p:nvPr/>
        </p:nvSpPr>
        <p:spPr>
          <a:xfrm rot="8578770">
            <a:off x="43924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Yellow Button 2-6"/>
          <p:cNvSpPr/>
          <p:nvPr/>
        </p:nvSpPr>
        <p:spPr>
          <a:xfrm rot="8578770">
            <a:off x="226034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Red Button 2-6"/>
          <p:cNvSpPr/>
          <p:nvPr/>
        </p:nvSpPr>
        <p:spPr>
          <a:xfrm rot="8578770">
            <a:off x="266628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Yellow Button 1-6"/>
          <p:cNvSpPr/>
          <p:nvPr/>
        </p:nvSpPr>
        <p:spPr>
          <a:xfrm rot="8578770">
            <a:off x="53460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Red Button 1-6"/>
          <p:cNvSpPr/>
          <p:nvPr/>
        </p:nvSpPr>
        <p:spPr>
          <a:xfrm rot="8578770">
            <a:off x="940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Yellow Button 7-5"/>
          <p:cNvSpPr/>
          <p:nvPr/>
        </p:nvSpPr>
        <p:spPr>
          <a:xfrm rot="8578770">
            <a:off x="108803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d Button 7-5"/>
          <p:cNvSpPr/>
          <p:nvPr/>
        </p:nvSpPr>
        <p:spPr>
          <a:xfrm rot="8578770">
            <a:off x="1128626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Yellow Button 6-5"/>
          <p:cNvSpPr/>
          <p:nvPr/>
        </p:nvSpPr>
        <p:spPr>
          <a:xfrm rot="8578770">
            <a:off x="9163288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d Button 6-5"/>
          <p:cNvSpPr/>
          <p:nvPr/>
        </p:nvSpPr>
        <p:spPr>
          <a:xfrm rot="8578770">
            <a:off x="956922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Yellow Button 5-5"/>
          <p:cNvSpPr/>
          <p:nvPr/>
        </p:nvSpPr>
        <p:spPr>
          <a:xfrm rot="8578770">
            <a:off x="74375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d Button 5-5"/>
          <p:cNvSpPr/>
          <p:nvPr/>
        </p:nvSpPr>
        <p:spPr>
          <a:xfrm rot="8578770">
            <a:off x="78434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Yellow Button 4-5"/>
          <p:cNvSpPr/>
          <p:nvPr/>
        </p:nvSpPr>
        <p:spPr>
          <a:xfrm rot="8578770">
            <a:off x="571181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d Button 4-5"/>
          <p:cNvSpPr/>
          <p:nvPr/>
        </p:nvSpPr>
        <p:spPr>
          <a:xfrm rot="8578770">
            <a:off x="61177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Yellow Button 3-5"/>
          <p:cNvSpPr/>
          <p:nvPr/>
        </p:nvSpPr>
        <p:spPr>
          <a:xfrm rot="8578770">
            <a:off x="3986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d Button 3-5"/>
          <p:cNvSpPr/>
          <p:nvPr/>
        </p:nvSpPr>
        <p:spPr>
          <a:xfrm rot="8578770">
            <a:off x="43924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Yellow Button 2-5"/>
          <p:cNvSpPr/>
          <p:nvPr/>
        </p:nvSpPr>
        <p:spPr>
          <a:xfrm rot="8578770">
            <a:off x="226034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d Button 2-5"/>
          <p:cNvSpPr/>
          <p:nvPr/>
        </p:nvSpPr>
        <p:spPr>
          <a:xfrm rot="8578770">
            <a:off x="266628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Yellow Button 1-5"/>
          <p:cNvSpPr/>
          <p:nvPr/>
        </p:nvSpPr>
        <p:spPr>
          <a:xfrm rot="8578770">
            <a:off x="53460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d Button 1-5"/>
          <p:cNvSpPr/>
          <p:nvPr/>
        </p:nvSpPr>
        <p:spPr>
          <a:xfrm rot="8578770">
            <a:off x="940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Yellow Button 7-4"/>
          <p:cNvSpPr/>
          <p:nvPr/>
        </p:nvSpPr>
        <p:spPr>
          <a:xfrm rot="8578770">
            <a:off x="108803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d Button 7-4"/>
          <p:cNvSpPr/>
          <p:nvPr/>
        </p:nvSpPr>
        <p:spPr>
          <a:xfrm rot="8578770">
            <a:off x="1128626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Yellow Button 6-4"/>
          <p:cNvSpPr/>
          <p:nvPr/>
        </p:nvSpPr>
        <p:spPr>
          <a:xfrm rot="8578770">
            <a:off x="9163288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d Button 6-4"/>
          <p:cNvSpPr/>
          <p:nvPr/>
        </p:nvSpPr>
        <p:spPr>
          <a:xfrm rot="8578770">
            <a:off x="956922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Yellow Button 5-4"/>
          <p:cNvSpPr/>
          <p:nvPr/>
        </p:nvSpPr>
        <p:spPr>
          <a:xfrm rot="8578770">
            <a:off x="74375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d Button 5-4"/>
          <p:cNvSpPr/>
          <p:nvPr/>
        </p:nvSpPr>
        <p:spPr>
          <a:xfrm rot="8578770">
            <a:off x="78434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Yellow Button 4-4"/>
          <p:cNvSpPr/>
          <p:nvPr/>
        </p:nvSpPr>
        <p:spPr>
          <a:xfrm rot="8578770">
            <a:off x="571181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d Button 4-4"/>
          <p:cNvSpPr/>
          <p:nvPr/>
        </p:nvSpPr>
        <p:spPr>
          <a:xfrm rot="8578770">
            <a:off x="61177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Yellow Button 3-4"/>
          <p:cNvSpPr/>
          <p:nvPr/>
        </p:nvSpPr>
        <p:spPr>
          <a:xfrm rot="8578770">
            <a:off x="3986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d Button 3-4"/>
          <p:cNvSpPr/>
          <p:nvPr/>
        </p:nvSpPr>
        <p:spPr>
          <a:xfrm rot="8578770">
            <a:off x="43924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Yellow Button 2-4"/>
          <p:cNvSpPr/>
          <p:nvPr/>
        </p:nvSpPr>
        <p:spPr>
          <a:xfrm rot="8578770">
            <a:off x="226034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d Button 2-4"/>
          <p:cNvSpPr/>
          <p:nvPr/>
        </p:nvSpPr>
        <p:spPr>
          <a:xfrm rot="8578770">
            <a:off x="266628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Yellow Button 1-4"/>
          <p:cNvSpPr/>
          <p:nvPr/>
        </p:nvSpPr>
        <p:spPr>
          <a:xfrm rot="8578770">
            <a:off x="53460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d Button 1-4"/>
          <p:cNvSpPr/>
          <p:nvPr/>
        </p:nvSpPr>
        <p:spPr>
          <a:xfrm rot="8578770">
            <a:off x="940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Yellow Button 7-3"/>
          <p:cNvSpPr/>
          <p:nvPr/>
        </p:nvSpPr>
        <p:spPr>
          <a:xfrm rot="8578770">
            <a:off x="108803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ed Button 7-3"/>
          <p:cNvSpPr/>
          <p:nvPr/>
        </p:nvSpPr>
        <p:spPr>
          <a:xfrm rot="8578770">
            <a:off x="1128626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Yellow Button 6-3"/>
          <p:cNvSpPr/>
          <p:nvPr/>
        </p:nvSpPr>
        <p:spPr>
          <a:xfrm rot="8578770">
            <a:off x="9163288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d Button 6-3"/>
          <p:cNvSpPr/>
          <p:nvPr/>
        </p:nvSpPr>
        <p:spPr>
          <a:xfrm rot="8578770">
            <a:off x="956922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Yellow Button 5-3"/>
          <p:cNvSpPr/>
          <p:nvPr/>
        </p:nvSpPr>
        <p:spPr>
          <a:xfrm rot="8578770">
            <a:off x="74375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d Button 5-3"/>
          <p:cNvSpPr/>
          <p:nvPr/>
        </p:nvSpPr>
        <p:spPr>
          <a:xfrm rot="8578770">
            <a:off x="78434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Yellow Button 4-3"/>
          <p:cNvSpPr/>
          <p:nvPr/>
        </p:nvSpPr>
        <p:spPr>
          <a:xfrm rot="8578770">
            <a:off x="571181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d Button 4-3"/>
          <p:cNvSpPr/>
          <p:nvPr/>
        </p:nvSpPr>
        <p:spPr>
          <a:xfrm rot="8578770">
            <a:off x="611775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Yellow Button 3-3"/>
          <p:cNvSpPr/>
          <p:nvPr/>
        </p:nvSpPr>
        <p:spPr>
          <a:xfrm rot="8578770">
            <a:off x="3986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d Button 3-3"/>
          <p:cNvSpPr/>
          <p:nvPr/>
        </p:nvSpPr>
        <p:spPr>
          <a:xfrm rot="8578770">
            <a:off x="43924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Yellow Button 2-3"/>
          <p:cNvSpPr/>
          <p:nvPr/>
        </p:nvSpPr>
        <p:spPr>
          <a:xfrm rot="8578770">
            <a:off x="2260345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d Button 2-3"/>
          <p:cNvSpPr/>
          <p:nvPr/>
        </p:nvSpPr>
        <p:spPr>
          <a:xfrm rot="8578770">
            <a:off x="2666282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Yellow Button 1-3"/>
          <p:cNvSpPr/>
          <p:nvPr/>
        </p:nvSpPr>
        <p:spPr>
          <a:xfrm rot="8578770">
            <a:off x="53460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d Button 1-3"/>
          <p:cNvSpPr/>
          <p:nvPr/>
        </p:nvSpPr>
        <p:spPr>
          <a:xfrm rot="8578770">
            <a:off x="9405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Yellow Button 7-2"/>
          <p:cNvSpPr/>
          <p:nvPr/>
        </p:nvSpPr>
        <p:spPr>
          <a:xfrm rot="8578770">
            <a:off x="1088032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d Button 7-2"/>
          <p:cNvSpPr/>
          <p:nvPr/>
        </p:nvSpPr>
        <p:spPr>
          <a:xfrm rot="8578770">
            <a:off x="1128626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Yellow Button 6-2"/>
          <p:cNvSpPr/>
          <p:nvPr/>
        </p:nvSpPr>
        <p:spPr>
          <a:xfrm rot="8578770">
            <a:off x="91632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Red Button 6-2"/>
          <p:cNvSpPr/>
          <p:nvPr/>
        </p:nvSpPr>
        <p:spPr>
          <a:xfrm rot="8578770">
            <a:off x="95692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Yellow Button 5-2"/>
          <p:cNvSpPr/>
          <p:nvPr/>
        </p:nvSpPr>
        <p:spPr>
          <a:xfrm rot="8578770">
            <a:off x="74375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d Button 5-2"/>
          <p:cNvSpPr/>
          <p:nvPr/>
        </p:nvSpPr>
        <p:spPr>
          <a:xfrm rot="8578770">
            <a:off x="784349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Yellow Button 4-2"/>
          <p:cNvSpPr/>
          <p:nvPr/>
        </p:nvSpPr>
        <p:spPr>
          <a:xfrm rot="8578770">
            <a:off x="571181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Red Button 4-2"/>
          <p:cNvSpPr/>
          <p:nvPr/>
        </p:nvSpPr>
        <p:spPr>
          <a:xfrm rot="8578770">
            <a:off x="61177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Yellow Button 3-2"/>
          <p:cNvSpPr/>
          <p:nvPr/>
        </p:nvSpPr>
        <p:spPr>
          <a:xfrm rot="8578770">
            <a:off x="3986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d Button 3-2"/>
          <p:cNvSpPr/>
          <p:nvPr/>
        </p:nvSpPr>
        <p:spPr>
          <a:xfrm rot="8578770">
            <a:off x="439248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Yellow Button 2-2"/>
          <p:cNvSpPr/>
          <p:nvPr/>
        </p:nvSpPr>
        <p:spPr>
          <a:xfrm rot="8578770">
            <a:off x="22603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4" name="Red Button 2-2"/>
          <p:cNvSpPr/>
          <p:nvPr/>
        </p:nvSpPr>
        <p:spPr>
          <a:xfrm rot="8578770">
            <a:off x="26662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Yellow Button 1-2"/>
          <p:cNvSpPr/>
          <p:nvPr/>
        </p:nvSpPr>
        <p:spPr>
          <a:xfrm rot="8578770">
            <a:off x="53461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d Button 1-2"/>
          <p:cNvSpPr/>
          <p:nvPr/>
        </p:nvSpPr>
        <p:spPr>
          <a:xfrm rot="8578770">
            <a:off x="940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Yellow Button 7-1"/>
          <p:cNvSpPr/>
          <p:nvPr/>
        </p:nvSpPr>
        <p:spPr>
          <a:xfrm rot="8578770">
            <a:off x="1088032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d Button 7-1"/>
          <p:cNvSpPr/>
          <p:nvPr/>
        </p:nvSpPr>
        <p:spPr>
          <a:xfrm rot="8578770">
            <a:off x="1128626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Yellow Button 6-1"/>
          <p:cNvSpPr/>
          <p:nvPr/>
        </p:nvSpPr>
        <p:spPr>
          <a:xfrm rot="8578770">
            <a:off x="9163289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d Button 6-1"/>
          <p:cNvSpPr/>
          <p:nvPr/>
        </p:nvSpPr>
        <p:spPr>
          <a:xfrm rot="8578770">
            <a:off x="956922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Yellow Button 5-1"/>
          <p:cNvSpPr/>
          <p:nvPr/>
        </p:nvSpPr>
        <p:spPr>
          <a:xfrm rot="8578770">
            <a:off x="74375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d Button 5-1"/>
          <p:cNvSpPr/>
          <p:nvPr/>
        </p:nvSpPr>
        <p:spPr>
          <a:xfrm rot="8578770">
            <a:off x="784349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Yellow Button 4-1"/>
          <p:cNvSpPr/>
          <p:nvPr/>
        </p:nvSpPr>
        <p:spPr>
          <a:xfrm rot="8578770">
            <a:off x="571181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d Button 4-1"/>
          <p:cNvSpPr/>
          <p:nvPr/>
        </p:nvSpPr>
        <p:spPr>
          <a:xfrm rot="8578770">
            <a:off x="611775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Yellow Button 3-1"/>
          <p:cNvSpPr/>
          <p:nvPr/>
        </p:nvSpPr>
        <p:spPr>
          <a:xfrm rot="8578770">
            <a:off x="3986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d Button 3-1"/>
          <p:cNvSpPr/>
          <p:nvPr/>
        </p:nvSpPr>
        <p:spPr>
          <a:xfrm rot="8578770">
            <a:off x="4392484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Yellow Button 2-1"/>
          <p:cNvSpPr/>
          <p:nvPr/>
        </p:nvSpPr>
        <p:spPr>
          <a:xfrm rot="8578770">
            <a:off x="2260346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d Button 2-1"/>
          <p:cNvSpPr/>
          <p:nvPr/>
        </p:nvSpPr>
        <p:spPr>
          <a:xfrm rot="8578770">
            <a:off x="2666283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Yellow Button 1-1"/>
          <p:cNvSpPr/>
          <p:nvPr/>
        </p:nvSpPr>
        <p:spPr>
          <a:xfrm rot="8578770">
            <a:off x="534610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chemeClr val="accent5"/>
          </a:solidFill>
          <a:ln w="38100">
            <a:solidFill>
              <a:schemeClr val="accent5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d Button 1-1"/>
          <p:cNvSpPr/>
          <p:nvPr/>
        </p:nvSpPr>
        <p:spPr>
          <a:xfrm rot="8578770">
            <a:off x="940547" y="5681586"/>
            <a:ext cx="350497" cy="350497"/>
          </a:xfrm>
          <a:prstGeom prst="chord">
            <a:avLst>
              <a:gd name="adj1" fmla="val 2700000"/>
              <a:gd name="adj2" fmla="val 12597475"/>
            </a:avLst>
          </a:prstGeom>
          <a:solidFill>
            <a:srgbClr val="F34813"/>
          </a:solidFill>
          <a:ln w="38100">
            <a:solidFill>
              <a:srgbClr val="F7866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Undo 1-6"/>
          <p:cNvSpPr/>
          <p:nvPr/>
        </p:nvSpPr>
        <p:spPr>
          <a:xfrm rot="18900000">
            <a:off x="878845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Undo 2-6"/>
          <p:cNvSpPr/>
          <p:nvPr/>
        </p:nvSpPr>
        <p:spPr>
          <a:xfrm rot="18900000">
            <a:off x="2610053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Undo 3-6"/>
          <p:cNvSpPr/>
          <p:nvPr/>
        </p:nvSpPr>
        <p:spPr>
          <a:xfrm rot="18900000">
            <a:off x="4336674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Undo 4-6"/>
          <p:cNvSpPr/>
          <p:nvPr/>
        </p:nvSpPr>
        <p:spPr>
          <a:xfrm rot="18900000">
            <a:off x="6078709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Undo 5-6"/>
          <p:cNvSpPr/>
          <p:nvPr/>
        </p:nvSpPr>
        <p:spPr>
          <a:xfrm rot="18900000">
            <a:off x="7806201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Undo 6-6"/>
          <p:cNvSpPr/>
          <p:nvPr/>
        </p:nvSpPr>
        <p:spPr>
          <a:xfrm rot="18900000">
            <a:off x="9531648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Undo 7-6"/>
          <p:cNvSpPr/>
          <p:nvPr/>
        </p:nvSpPr>
        <p:spPr>
          <a:xfrm rot="18900000">
            <a:off x="11260477" y="90311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Undo 1-5"/>
          <p:cNvSpPr/>
          <p:nvPr/>
        </p:nvSpPr>
        <p:spPr>
          <a:xfrm rot="18900000">
            <a:off x="878845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Undo 2-5"/>
          <p:cNvSpPr/>
          <p:nvPr/>
        </p:nvSpPr>
        <p:spPr>
          <a:xfrm rot="18900000">
            <a:off x="2610053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Undo 3-5"/>
          <p:cNvSpPr/>
          <p:nvPr/>
        </p:nvSpPr>
        <p:spPr>
          <a:xfrm rot="18900000">
            <a:off x="4336674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Undo 4-5"/>
          <p:cNvSpPr/>
          <p:nvPr/>
        </p:nvSpPr>
        <p:spPr>
          <a:xfrm rot="18900000">
            <a:off x="6078709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Undo 5-5"/>
          <p:cNvSpPr/>
          <p:nvPr/>
        </p:nvSpPr>
        <p:spPr>
          <a:xfrm rot="18900000">
            <a:off x="7806201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Undo 6-5"/>
          <p:cNvSpPr/>
          <p:nvPr/>
        </p:nvSpPr>
        <p:spPr>
          <a:xfrm rot="18900000">
            <a:off x="9531648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Undo 7-5"/>
          <p:cNvSpPr/>
          <p:nvPr/>
        </p:nvSpPr>
        <p:spPr>
          <a:xfrm rot="18900000">
            <a:off x="11260477" y="1822340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Undo 1-4"/>
          <p:cNvSpPr/>
          <p:nvPr/>
        </p:nvSpPr>
        <p:spPr>
          <a:xfrm rot="18900000">
            <a:off x="878845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Undo 2-4"/>
          <p:cNvSpPr/>
          <p:nvPr/>
        </p:nvSpPr>
        <p:spPr>
          <a:xfrm rot="18900000">
            <a:off x="2610053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Undo 3-4"/>
          <p:cNvSpPr/>
          <p:nvPr/>
        </p:nvSpPr>
        <p:spPr>
          <a:xfrm rot="18900000">
            <a:off x="4336674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Undo 4-4"/>
          <p:cNvSpPr/>
          <p:nvPr/>
        </p:nvSpPr>
        <p:spPr>
          <a:xfrm rot="18900000">
            <a:off x="6078709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Undo 5-4"/>
          <p:cNvSpPr/>
          <p:nvPr/>
        </p:nvSpPr>
        <p:spPr>
          <a:xfrm rot="18900000">
            <a:off x="7806201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Undo 6-4"/>
          <p:cNvSpPr/>
          <p:nvPr/>
        </p:nvSpPr>
        <p:spPr>
          <a:xfrm rot="18900000">
            <a:off x="9531648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Undo 7-4"/>
          <p:cNvSpPr/>
          <p:nvPr/>
        </p:nvSpPr>
        <p:spPr>
          <a:xfrm rot="18900000">
            <a:off x="11260477" y="273698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Undo 1-3"/>
          <p:cNvSpPr/>
          <p:nvPr/>
        </p:nvSpPr>
        <p:spPr>
          <a:xfrm rot="18900000">
            <a:off x="878845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Undo 2-3"/>
          <p:cNvSpPr/>
          <p:nvPr/>
        </p:nvSpPr>
        <p:spPr>
          <a:xfrm rot="18900000">
            <a:off x="2610053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Undo 3-3"/>
          <p:cNvSpPr/>
          <p:nvPr/>
        </p:nvSpPr>
        <p:spPr>
          <a:xfrm rot="18900000">
            <a:off x="4336674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Undo 4-3"/>
          <p:cNvSpPr/>
          <p:nvPr/>
        </p:nvSpPr>
        <p:spPr>
          <a:xfrm rot="18900000">
            <a:off x="6078709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Undo 5-3"/>
          <p:cNvSpPr/>
          <p:nvPr/>
        </p:nvSpPr>
        <p:spPr>
          <a:xfrm rot="18900000">
            <a:off x="7806201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Undo 6-3"/>
          <p:cNvSpPr/>
          <p:nvPr/>
        </p:nvSpPr>
        <p:spPr>
          <a:xfrm rot="18900000">
            <a:off x="9531648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Undo 7-3"/>
          <p:cNvSpPr/>
          <p:nvPr/>
        </p:nvSpPr>
        <p:spPr>
          <a:xfrm rot="18900000">
            <a:off x="11260477" y="3653974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Undo 1-2"/>
          <p:cNvSpPr/>
          <p:nvPr/>
        </p:nvSpPr>
        <p:spPr>
          <a:xfrm rot="18900000">
            <a:off x="878845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Undo 2-2"/>
          <p:cNvSpPr/>
          <p:nvPr/>
        </p:nvSpPr>
        <p:spPr>
          <a:xfrm rot="18900000">
            <a:off x="2610053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Undo 3-2"/>
          <p:cNvSpPr/>
          <p:nvPr/>
        </p:nvSpPr>
        <p:spPr>
          <a:xfrm rot="18900000">
            <a:off x="4336674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Undo 4-2"/>
          <p:cNvSpPr/>
          <p:nvPr/>
        </p:nvSpPr>
        <p:spPr>
          <a:xfrm rot="18900000">
            <a:off x="6078709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Undo 5-2"/>
          <p:cNvSpPr/>
          <p:nvPr/>
        </p:nvSpPr>
        <p:spPr>
          <a:xfrm rot="18900000">
            <a:off x="7806201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Undo 6-2"/>
          <p:cNvSpPr/>
          <p:nvPr/>
        </p:nvSpPr>
        <p:spPr>
          <a:xfrm rot="18900000">
            <a:off x="9531648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Undo 7-2"/>
          <p:cNvSpPr/>
          <p:nvPr/>
        </p:nvSpPr>
        <p:spPr>
          <a:xfrm rot="18900000">
            <a:off x="11260477" y="4568735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Undo 1-1"/>
          <p:cNvSpPr/>
          <p:nvPr/>
        </p:nvSpPr>
        <p:spPr>
          <a:xfrm rot="18900000">
            <a:off x="878845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Undo 2-1"/>
          <p:cNvSpPr/>
          <p:nvPr/>
        </p:nvSpPr>
        <p:spPr>
          <a:xfrm rot="18900000">
            <a:off x="2610053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Undo 3-1"/>
          <p:cNvSpPr/>
          <p:nvPr/>
        </p:nvSpPr>
        <p:spPr>
          <a:xfrm rot="18900000">
            <a:off x="4336674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Undo 4-1"/>
          <p:cNvSpPr/>
          <p:nvPr/>
        </p:nvSpPr>
        <p:spPr>
          <a:xfrm rot="18900000">
            <a:off x="6078709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Undo 5-1"/>
          <p:cNvSpPr/>
          <p:nvPr/>
        </p:nvSpPr>
        <p:spPr>
          <a:xfrm rot="18900000">
            <a:off x="7806201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Undo 6-1"/>
          <p:cNvSpPr/>
          <p:nvPr/>
        </p:nvSpPr>
        <p:spPr>
          <a:xfrm rot="18900000">
            <a:off x="9531648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Undo 7-1"/>
          <p:cNvSpPr/>
          <p:nvPr/>
        </p:nvSpPr>
        <p:spPr>
          <a:xfrm rot="18900000">
            <a:off x="11260477" y="5485657"/>
            <a:ext cx="67414" cy="67414"/>
          </a:xfrm>
          <a:prstGeom prst="plus">
            <a:avLst>
              <a:gd name="adj" fmla="val 38446"/>
            </a:avLst>
          </a:prstGeom>
          <a:solidFill>
            <a:srgbClr val="91C7F3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82645"/>
      </p:ext>
    </p:extLst>
  </p:cSld>
  <p:clrMapOvr>
    <a:masterClrMapping/>
  </p:clrMapOvr>
  <p:transition spd="med" advClick="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restart="whenNotActive" fill="hold" evtFilter="cancelBubble" nodeType="interactiveSeq">
                    <p:stCondLst>
                      <p:cond evt="onClick" delay="0">
                        <p:tgtEl>
                          <p:spTgt spid="1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" fill="hold">
                          <p:stCondLst>
                            <p:cond delay="0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9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Click" delay="0">
                        <p:tgtEl>
                          <p:spTgt spid="13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7"/>
                      </p:tgtEl>
                    </p:cond>
                  </p:nextCondLst>
                </p:seq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13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5"/>
                      </p:tgtEl>
                    </p:cond>
                  </p:nextCondLst>
                </p:seq>
                <p:seq concurrent="1" nextAc="seek">
                  <p:cTn id="35" restart="whenNotActive" fill="hold" evtFilter="cancelBubble" nodeType="interactiveSeq">
                    <p:stCondLst>
                      <p:cond evt="onClick" delay="0">
                        <p:tgtEl>
                          <p:spTgt spid="13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6" fill="hold">
                          <p:stCondLst>
                            <p:cond delay="0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3"/>
                      </p:tgtEl>
                    </p:cond>
                  </p:nextCondLst>
                </p:seq>
                <p:seq concurrent="1" nextAc="seek">
                  <p:cTn id="46" restart="whenNotActive" fill="hold" evtFilter="cancelBubble" nodeType="interactiveSeq">
                    <p:stCondLst>
                      <p:cond evt="onClick" delay="0">
                        <p:tgtEl>
                          <p:spTgt spid="13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7" fill="hold">
                          <p:stCondLst>
                            <p:cond delay="0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1"/>
                      </p:tgtEl>
                    </p:cond>
                  </p:nextCondLst>
                </p:seq>
                <p:seq concurrent="1" nextAc="seek">
                  <p:cTn id="57" restart="whenNotActive" fill="hold" evtFilter="cancelBubble" nodeType="interactiveSeq">
                    <p:stCondLst>
                      <p:cond evt="onClick" delay="0">
                        <p:tgtEl>
                          <p:spTgt spid="12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8" fill="hold">
                          <p:stCondLst>
                            <p:cond delay="0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9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Click" delay="0">
                        <p:tgtEl>
                          <p:spTgt spid="1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7"/>
                      </p:tgtEl>
                    </p:cond>
                  </p:nextCondLst>
                </p:seq>
                <p:seq concurrent="1" nextAc="seek">
                  <p:cTn id="79" restart="whenNotActive" fill="hold" evtFilter="cancelBubble" nodeType="interactiveSeq">
                    <p:stCondLst>
                      <p:cond evt="onClick" delay="0">
                        <p:tgtEl>
                          <p:spTgt spid="1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0" fill="hold">
                          <p:stCondLst>
                            <p:cond delay="0"/>
                          </p:stCondLst>
                          <p:childTnLst>
                            <p:par>
                              <p:cTn id="8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5"/>
                      </p:tgtEl>
                    </p:cond>
                  </p:nextCondLst>
                </p:seq>
                <p:seq concurrent="1" nextAc="seek">
                  <p:cTn id="90" restart="whenNotActive" fill="hold" evtFilter="cancelBubble" nodeType="interactiveSeq">
                    <p:stCondLst>
                      <p:cond evt="onClick" delay="0">
                        <p:tgtEl>
                          <p:spTgt spid="12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1" fill="hold">
                          <p:stCondLst>
                            <p:cond delay="0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9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3"/>
                      </p:tgtEl>
                    </p:cond>
                  </p:nextCondLst>
                </p:seq>
                <p:seq concurrent="1" nextAc="seek">
                  <p:cTn id="101" restart="whenNotActive" fill="hold" evtFilter="cancelBubble" nodeType="interactiveSeq">
                    <p:stCondLst>
                      <p:cond evt="onClick" delay="0">
                        <p:tgtEl>
                          <p:spTgt spid="12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2" fill="hold">
                          <p:stCondLst>
                            <p:cond delay="0"/>
                          </p:stCondLst>
                          <p:childTnLst>
                            <p:par>
                              <p:cTn id="10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0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0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0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0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1"/>
                      </p:tgtEl>
                    </p:cond>
                  </p:nextCondLst>
                </p:seq>
                <p:seq concurrent="1" nextAc="seek">
                  <p:cTn id="112" restart="whenNotActive" fill="hold" evtFilter="cancelBubble" nodeType="interactiveSeq">
                    <p:stCondLst>
                      <p:cond evt="onClick" delay="0">
                        <p:tgtEl>
                          <p:spTgt spid="1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3" fill="hold">
                          <p:stCondLst>
                            <p:cond delay="0"/>
                          </p:stCondLst>
                          <p:childTnLst>
                            <p:par>
                              <p:cTn id="1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1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1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1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1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9"/>
                      </p:tgtEl>
                    </p:cond>
                  </p:nextCondLst>
                </p:seq>
                <p:seq concurrent="1" nextAc="seek">
                  <p:cTn id="123" restart="whenNotActive" fill="hold" evtFilter="cancelBubble" nodeType="interactiveSeq">
                    <p:stCondLst>
                      <p:cond evt="onClick" delay="0">
                        <p:tgtEl>
                          <p:spTgt spid="1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4" fill="hold">
                          <p:stCondLst>
                            <p:cond delay="0"/>
                          </p:stCondLst>
                          <p:childTnLst>
                            <p:par>
                              <p:cTn id="1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2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2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2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3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7"/>
                      </p:tgtEl>
                    </p:cond>
                  </p:nextCondLst>
                </p:seq>
                <p:seq concurrent="1" nextAc="seek">
                  <p:cTn id="134" restart="whenNotActive" fill="hold" evtFilter="cancelBubble" nodeType="interactiveSeq">
                    <p:stCondLst>
                      <p:cond evt="onClick" delay="0">
                        <p:tgtEl>
                          <p:spTgt spid="1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5" fill="hold">
                          <p:stCondLst>
                            <p:cond delay="0"/>
                          </p:stCondLst>
                          <p:childTnLst>
                            <p:par>
                              <p:cTn id="1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4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3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4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5"/>
                      </p:tgtEl>
                    </p:cond>
                  </p:nextCondLst>
                </p:seq>
                <p:seq concurrent="1" nextAc="seek">
                  <p:cTn id="145" restart="whenNotActive" fill="hold" evtFilter="cancelBubble" nodeType="interactiveSeq">
                    <p:stCondLst>
                      <p:cond evt="onClick" delay="0">
                        <p:tgtEl>
                          <p:spTgt spid="1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6" fill="hold">
                          <p:stCondLst>
                            <p:cond delay="0"/>
                          </p:stCondLst>
                          <p:childTnLst>
                            <p:par>
                              <p:cTn id="1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5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5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4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5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3"/>
                      </p:tgtEl>
                    </p:cond>
                  </p:nextCondLst>
                </p:seq>
                <p:seq concurrent="1" nextAc="seek">
                  <p:cTn id="156" restart="whenNotActive" fill="hold" evtFilter="cancelBubble" nodeType="interactiveSeq">
                    <p:stCondLst>
                      <p:cond evt="onClick" delay="0">
                        <p:tgtEl>
                          <p:spTgt spid="1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7" fill="hold">
                          <p:stCondLst>
                            <p:cond delay="0"/>
                          </p:stCondLst>
                          <p:childTnLst>
                            <p:par>
                              <p:cTn id="1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6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6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6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1"/>
                      </p:tgtEl>
                    </p:cond>
                  </p:nextCondLst>
                </p:seq>
                <p:seq concurrent="1" nextAc="seek">
                  <p:cTn id="167" restart="whenNotActive" fill="hold" evtFilter="cancelBubble" nodeType="interactiveSeq">
                    <p:stCondLst>
                      <p:cond evt="onClick" delay="0">
                        <p:tgtEl>
                          <p:spTgt spid="10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68" fill="hold">
                          <p:stCondLst>
                            <p:cond delay="0"/>
                          </p:stCondLst>
                          <p:childTnLst>
                            <p:par>
                              <p:cTn id="1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7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7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7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7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9"/>
                      </p:tgtEl>
                    </p:cond>
                  </p:nextCondLst>
                </p:seq>
                <p:seq concurrent="1" nextAc="seek">
                  <p:cTn id="178" restart="whenNotActive" fill="hold" evtFilter="cancelBubble" nodeType="interactiveSeq">
                    <p:stCondLst>
                      <p:cond evt="onClick" delay="0">
                        <p:tgtEl>
                          <p:spTgt spid="10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79" fill="hold">
                          <p:stCondLst>
                            <p:cond delay="0"/>
                          </p:stCondLst>
                          <p:childTnLst>
                            <p:par>
                              <p:cTn id="1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8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84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8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8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7"/>
                      </p:tgtEl>
                    </p:cond>
                  </p:nextCondLst>
                </p:seq>
                <p:seq concurrent="1" nextAc="seek">
                  <p:cTn id="189" restart="whenNotActive" fill="hold" evtFilter="cancelBubble" nodeType="interactiveSeq">
                    <p:stCondLst>
                      <p:cond evt="onClick" delay="0">
                        <p:tgtEl>
                          <p:spTgt spid="10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0" fill="hold">
                          <p:stCondLst>
                            <p:cond delay="0"/>
                          </p:stCondLst>
                          <p:childTnLst>
                            <p:par>
                              <p:cTn id="1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19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19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9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9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5"/>
                      </p:tgtEl>
                    </p:cond>
                  </p:nextCondLst>
                </p:seq>
                <p:seq concurrent="1" nextAc="seek">
                  <p:cTn id="200" restart="whenNotActive" fill="hold" evtFilter="cancelBubble" nodeType="interactiveSeq">
                    <p:stCondLst>
                      <p:cond evt="onClick" delay="0">
                        <p:tgtEl>
                          <p:spTgt spid="10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1" fill="hold">
                          <p:stCondLst>
                            <p:cond delay="0"/>
                          </p:stCondLst>
                          <p:childTnLst>
                            <p:par>
                              <p:cTn id="20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0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0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0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0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3"/>
                      </p:tgtEl>
                    </p:cond>
                  </p:nextCondLst>
                </p:seq>
                <p:seq concurrent="1" nextAc="seek">
                  <p:cTn id="211" restart="whenNotActive" fill="hold" evtFilter="cancelBubble" nodeType="interactiveSeq">
                    <p:stCondLst>
                      <p:cond evt="onClick" delay="0">
                        <p:tgtEl>
                          <p:spTgt spid="10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2" fill="hold">
                          <p:stCondLst>
                            <p:cond delay="0"/>
                          </p:stCondLst>
                          <p:childTnLst>
                            <p:par>
                              <p:cTn id="2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1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1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1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1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1"/>
                      </p:tgtEl>
                    </p:cond>
                  </p:nextCondLst>
                </p:seq>
                <p:seq concurrent="1" nextAc="seek">
                  <p:cTn id="222" restart="whenNotActive" fill="hold" evtFilter="cancelBubble" nodeType="interactiveSeq">
                    <p:stCondLst>
                      <p:cond evt="onClick" delay="0">
                        <p:tgtEl>
                          <p:spTgt spid="9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23" fill="hold">
                          <p:stCondLst>
                            <p:cond delay="0"/>
                          </p:stCondLst>
                          <p:childTnLst>
                            <p:par>
                              <p:cTn id="2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2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28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2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2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9"/>
                      </p:tgtEl>
                    </p:cond>
                  </p:nextCondLst>
                </p:seq>
                <p:seq concurrent="1" nextAc="seek">
                  <p:cTn id="233" restart="whenNotActive" fill="hold" evtFilter="cancelBubble" nodeType="interactiveSeq">
                    <p:stCondLst>
                      <p:cond evt="onClick" delay="0">
                        <p:tgtEl>
                          <p:spTgt spid="9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34" fill="hold">
                          <p:stCondLst>
                            <p:cond delay="0"/>
                          </p:stCondLst>
                          <p:childTnLst>
                            <p:par>
                              <p:cTn id="2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3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3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3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4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7"/>
                      </p:tgtEl>
                    </p:cond>
                  </p:nextCondLst>
                </p:seq>
                <p:seq concurrent="1" nextAc="seek">
                  <p:cTn id="244" restart="whenNotActive" fill="hold" evtFilter="cancelBubble" nodeType="interactiveSeq">
                    <p:stCondLst>
                      <p:cond evt="onClick" delay="0">
                        <p:tgtEl>
                          <p:spTgt spid="9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5" fill="hold">
                          <p:stCondLst>
                            <p:cond delay="0"/>
                          </p:stCondLst>
                          <p:childTnLst>
                            <p:par>
                              <p:cTn id="2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4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5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4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5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5"/>
                      </p:tgtEl>
                    </p:cond>
                  </p:nextCondLst>
                </p:seq>
                <p:seq concurrent="1" nextAc="seek">
                  <p:cTn id="255" restart="whenNotActive" fill="hold" evtFilter="cancelBubble" nodeType="interactiveSeq">
                    <p:stCondLst>
                      <p:cond evt="onClick" delay="0">
                        <p:tgtEl>
                          <p:spTgt spid="9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6" fill="hold">
                          <p:stCondLst>
                            <p:cond delay="0"/>
                          </p:stCondLst>
                          <p:childTnLst>
                            <p:par>
                              <p:cTn id="2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60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61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5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6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3"/>
                      </p:tgtEl>
                    </p:cond>
                  </p:nextCondLst>
                </p:seq>
                <p:seq concurrent="1" nextAc="seek">
                  <p:cTn id="266" restart="whenNotActive" fill="hold" evtFilter="cancelBubble" nodeType="interactiveSeq">
                    <p:stCondLst>
                      <p:cond evt="onClick" delay="0">
                        <p:tgtEl>
                          <p:spTgt spid="9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67" fill="hold">
                          <p:stCondLst>
                            <p:cond delay="0"/>
                          </p:stCondLst>
                          <p:childTnLst>
                            <p:par>
                              <p:cTn id="2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6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7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1"/>
                      </p:tgtEl>
                    </p:cond>
                  </p:nextCondLst>
                </p:seq>
                <p:seq concurrent="1" nextAc="seek">
                  <p:cTn id="277" restart="whenNotActive" fill="hold" evtFilter="cancelBubble" nodeType="interactiveSeq">
                    <p:stCondLst>
                      <p:cond evt="onClick" delay="0">
                        <p:tgtEl>
                          <p:spTgt spid="8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78" fill="hold">
                          <p:stCondLst>
                            <p:cond delay="0"/>
                          </p:stCondLst>
                          <p:childTnLst>
                            <p:par>
                              <p:cTn id="2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8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8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8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8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9"/>
                      </p:tgtEl>
                    </p:cond>
                  </p:nextCondLst>
                </p:seq>
                <p:seq concurrent="1" nextAc="seek">
                  <p:cTn id="288" restart="whenNotActive" fill="hold" evtFilter="cancelBubble" nodeType="interactiveSeq">
                    <p:stCondLst>
                      <p:cond evt="onClick" delay="0">
                        <p:tgtEl>
                          <p:spTgt spid="8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89" fill="hold">
                          <p:stCondLst>
                            <p:cond delay="0"/>
                          </p:stCondLst>
                          <p:childTnLst>
                            <p:par>
                              <p:cTn id="2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2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29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9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9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7"/>
                      </p:tgtEl>
                    </p:cond>
                  </p:nextCondLst>
                </p:seq>
                <p:seq concurrent="1" nextAc="seek">
                  <p:cTn id="299" restart="whenNotActive" fill="hold" evtFilter="cancelBubble" nodeType="interactiveSeq">
                    <p:stCondLst>
                      <p:cond evt="onClick" delay="0">
                        <p:tgtEl>
                          <p:spTgt spid="8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00" fill="hold">
                          <p:stCondLst>
                            <p:cond delay="0"/>
                          </p:stCondLst>
                          <p:childTnLst>
                            <p:par>
                              <p:cTn id="30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0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0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0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0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5"/>
                      </p:tgtEl>
                    </p:cond>
                  </p:nextCondLst>
                </p:seq>
                <p:seq concurrent="1" nextAc="seek">
                  <p:cTn id="310" restart="whenNotActive" fill="hold" evtFilter="cancelBubble" nodeType="interactiveSeq">
                    <p:stCondLst>
                      <p:cond evt="onClick" delay="0">
                        <p:tgtEl>
                          <p:spTgt spid="8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11" fill="hold">
                          <p:stCondLst>
                            <p:cond delay="0"/>
                          </p:stCondLst>
                          <p:childTnLst>
                            <p:par>
                              <p:cTn id="3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1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1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1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1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1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3"/>
                      </p:tgtEl>
                    </p:cond>
                  </p:nextCondLst>
                </p:seq>
                <p:seq concurrent="1" nextAc="seek">
                  <p:cTn id="321" restart="whenNotActive" fill="hold" evtFilter="cancelBubble" nodeType="interactiveSeq">
                    <p:stCondLst>
                      <p:cond evt="onClick" delay="0">
                        <p:tgtEl>
                          <p:spTgt spid="8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22" fill="hold">
                          <p:stCondLst>
                            <p:cond delay="0"/>
                          </p:stCondLst>
                          <p:childTnLst>
                            <p:par>
                              <p:cTn id="3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2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2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2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1"/>
                      </p:tgtEl>
                    </p:cond>
                  </p:nextCondLst>
                </p:seq>
                <p:seq concurrent="1" nextAc="seek">
                  <p:cTn id="332" restart="whenNotActive" fill="hold" evtFilter="cancelBubble" nodeType="interactiveSeq">
                    <p:stCondLst>
                      <p:cond evt="onClick" delay="0">
                        <p:tgtEl>
                          <p:spTgt spid="7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3" fill="hold">
                          <p:stCondLst>
                            <p:cond delay="0"/>
                          </p:stCondLst>
                          <p:childTnLst>
                            <p:par>
                              <p:cTn id="3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3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3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3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4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9"/>
                      </p:tgtEl>
                    </p:cond>
                  </p:nextCondLst>
                </p:seq>
                <p:seq concurrent="1" nextAc="seek">
                  <p:cTn id="343" restart="whenNotActive" fill="hold" evtFilter="cancelBubble" nodeType="interactiveSeq">
                    <p:stCondLst>
                      <p:cond evt="onClick" delay="0">
                        <p:tgtEl>
                          <p:spTgt spid="7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4" fill="hold">
                          <p:stCondLst>
                            <p:cond delay="0"/>
                          </p:stCondLst>
                          <p:childTnLst>
                            <p:par>
                              <p:cTn id="3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4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4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4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5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7"/>
                      </p:tgtEl>
                    </p:cond>
                  </p:nextCondLst>
                </p:seq>
                <p:seq concurrent="1" nextAc="seek">
                  <p:cTn id="354" restart="whenNotActive" fill="hold" evtFilter="cancelBubble" nodeType="interactiveSeq">
                    <p:stCondLst>
                      <p:cond evt="onClick" delay="0">
                        <p:tgtEl>
                          <p:spTgt spid="7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55" fill="hold">
                          <p:stCondLst>
                            <p:cond delay="0"/>
                          </p:stCondLst>
                          <p:childTnLst>
                            <p:par>
                              <p:cTn id="3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5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6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5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6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5"/>
                      </p:tgtEl>
                    </p:cond>
                  </p:nextCondLst>
                </p:seq>
                <p:seq concurrent="1" nextAc="seek">
                  <p:cTn id="365" restart="whenNotActive" fill="hold" evtFilter="cancelBubble" nodeType="interactiveSeq">
                    <p:stCondLst>
                      <p:cond evt="onClick" delay="0">
                        <p:tgtEl>
                          <p:spTgt spid="7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66" fill="hold">
                          <p:stCondLst>
                            <p:cond delay="0"/>
                          </p:stCondLst>
                          <p:childTnLst>
                            <p:par>
                              <p:cTn id="3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7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7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6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7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3"/>
                      </p:tgtEl>
                    </p:cond>
                  </p:nextCondLst>
                </p:seq>
                <p:seq concurrent="1" nextAc="seek">
                  <p:cTn id="376" restart="whenNotActive" fill="hold" evtFilter="cancelBubble" nodeType="interactiveSeq">
                    <p:stCondLst>
                      <p:cond evt="onClick" delay="0">
                        <p:tgtEl>
                          <p:spTgt spid="7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77" fill="hold">
                          <p:stCondLst>
                            <p:cond delay="0"/>
                          </p:stCondLst>
                          <p:childTnLst>
                            <p:par>
                              <p:cTn id="3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8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8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7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8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1"/>
                      </p:tgtEl>
                    </p:cond>
                  </p:nextCondLst>
                </p:seq>
                <p:seq concurrent="1" nextAc="seek">
                  <p:cTn id="387" restart="whenNotActive" fill="hold" evtFilter="cancelBubble" nodeType="interactiveSeq">
                    <p:stCondLst>
                      <p:cond evt="onClick" delay="0">
                        <p:tgtEl>
                          <p:spTgt spid="25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88" fill="hold">
                          <p:stCondLst>
                            <p:cond delay="0"/>
                          </p:stCondLst>
                          <p:childTnLst>
                            <p:par>
                              <p:cTn id="38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39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393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9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9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3"/>
                      </p:tgtEl>
                    </p:cond>
                  </p:nextCondLst>
                </p:seq>
                <p:seq concurrent="1" nextAc="seek">
                  <p:cTn id="398" restart="whenNotActive" fill="hold" evtFilter="cancelBubble" nodeType="interactiveSeq">
                    <p:stCondLst>
                      <p:cond evt="onClick" delay="0">
                        <p:tgtEl>
                          <p:spTgt spid="25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9" fill="hold">
                          <p:stCondLst>
                            <p:cond delay="0"/>
                          </p:stCondLst>
                          <p:childTnLst>
                            <p:par>
                              <p:cTn id="4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0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0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0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0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0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0"/>
                      </p:tgtEl>
                    </p:cond>
                  </p:nextCondLst>
                </p:seq>
                <p:seq concurrent="1" nextAc="seek">
                  <p:cTn id="409" restart="whenNotActive" fill="hold" evtFilter="cancelBubble" nodeType="interactiveSeq">
                    <p:stCondLst>
                      <p:cond evt="onClick" delay="0">
                        <p:tgtEl>
                          <p:spTgt spid="24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10" fill="hold">
                          <p:stCondLst>
                            <p:cond delay="0"/>
                          </p:stCondLst>
                          <p:childTnLst>
                            <p:par>
                              <p:cTn id="4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1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1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1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1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7"/>
                      </p:tgtEl>
                    </p:cond>
                  </p:nextCondLst>
                </p:seq>
                <p:seq concurrent="1" nextAc="seek">
                  <p:cTn id="420" restart="whenNotActive" fill="hold" evtFilter="cancelBubble" nodeType="interactiveSeq">
                    <p:stCondLst>
                      <p:cond evt="onClick" delay="0">
                        <p:tgtEl>
                          <p:spTgt spid="24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21" fill="hold">
                          <p:stCondLst>
                            <p:cond delay="0"/>
                          </p:stCondLst>
                          <p:childTnLst>
                            <p:par>
                              <p:cTn id="4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2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2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2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2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4"/>
                      </p:tgtEl>
                    </p:cond>
                  </p:nextCondLst>
                </p:seq>
                <p:seq concurrent="1" nextAc="seek">
                  <p:cTn id="431" restart="whenNotActive" fill="hold" evtFilter="cancelBubble" nodeType="interactiveSeq">
                    <p:stCondLst>
                      <p:cond evt="onClick" delay="0">
                        <p:tgtEl>
                          <p:spTgt spid="2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32" fill="hold">
                          <p:stCondLst>
                            <p:cond delay="0"/>
                          </p:stCondLst>
                          <p:childTnLst>
                            <p:par>
                              <p:cTn id="4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3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3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3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3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1"/>
                      </p:tgtEl>
                    </p:cond>
                  </p:nextCondLst>
                </p:seq>
                <p:seq concurrent="1" nextAc="seek">
                  <p:cTn id="442" restart="whenNotActive" fill="hold" evtFilter="cancelBubble" nodeType="interactiveSeq">
                    <p:stCondLst>
                      <p:cond evt="onClick" delay="0">
                        <p:tgtEl>
                          <p:spTgt spid="23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3" fill="hold">
                          <p:stCondLst>
                            <p:cond delay="0"/>
                          </p:stCondLst>
                          <p:childTnLst>
                            <p:par>
                              <p:cTn id="4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4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4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4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5"/>
                      </p:tgtEl>
                    </p:cond>
                  </p:nextCondLst>
                </p:seq>
                <p:seq concurrent="1" nextAc="seek">
                  <p:cTn id="453" restart="whenNotActive" fill="hold" evtFilter="cancelBubble" nodeType="interactiveSeq">
                    <p:stCondLst>
                      <p:cond evt="onClick" delay="0">
                        <p:tgtEl>
                          <p:spTgt spid="2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54" fill="hold">
                          <p:stCondLst>
                            <p:cond delay="0"/>
                          </p:stCondLst>
                          <p:childTnLst>
                            <p:par>
                              <p:cTn id="4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5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59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6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6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8"/>
                      </p:tgtEl>
                    </p:cond>
                  </p:nextCondLst>
                </p:seq>
                <p:seq concurrent="1" nextAc="seek">
                  <p:cTn id="464" restart="whenNotActive" fill="hold" evtFilter="cancelBubble" nodeType="interactiveSeq">
                    <p:stCondLst>
                      <p:cond evt="onClick" delay="0">
                        <p:tgtEl>
                          <p:spTgt spid="14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65" fill="hold">
                          <p:stCondLst>
                            <p:cond delay="0"/>
                          </p:stCondLst>
                          <p:childTnLst>
                            <p:par>
                              <p:cTn id="4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6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7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0"/>
                      </p:tgtEl>
                    </p:cond>
                  </p:nextCondLst>
                </p:seq>
                <p:seq concurrent="1" nextAc="seek">
                  <p:cTn id="475" restart="whenNotActive" fill="hold" evtFilter="cancelBubble" nodeType="interactiveSeq">
                    <p:stCondLst>
                      <p:cond evt="onClick" delay="0">
                        <p:tgtEl>
                          <p:spTgt spid="1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76" fill="hold">
                          <p:stCondLst>
                            <p:cond delay="0"/>
                          </p:stCondLst>
                          <p:childTnLst>
                            <p:par>
                              <p:cTn id="4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80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81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7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8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8"/>
                      </p:tgtEl>
                    </p:cond>
                  </p:nextCondLst>
                </p:seq>
                <p:seq concurrent="1" nextAc="seek">
                  <p:cTn id="486" restart="whenNotActive" fill="hold" evtFilter="cancelBubble" nodeType="interactiveSeq">
                    <p:stCondLst>
                      <p:cond evt="onClick" delay="0">
                        <p:tgtEl>
                          <p:spTgt spid="13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87" fill="hold">
                          <p:stCondLst>
                            <p:cond delay="0"/>
                          </p:stCondLst>
                          <p:childTnLst>
                            <p:par>
                              <p:cTn id="4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491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49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8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9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6"/>
                      </p:tgtEl>
                    </p:cond>
                  </p:nextCondLst>
                </p:seq>
                <p:seq concurrent="1" nextAc="seek">
                  <p:cTn id="497" restart="whenNotActive" fill="hold" evtFilter="cancelBubble" nodeType="interactiveSeq">
                    <p:stCondLst>
                      <p:cond evt="onClick" delay="0">
                        <p:tgtEl>
                          <p:spTgt spid="13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8" fill="hold">
                          <p:stCondLst>
                            <p:cond delay="0"/>
                          </p:stCondLst>
                          <p:childTnLst>
                            <p:par>
                              <p:cTn id="49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02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03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0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0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4"/>
                      </p:tgtEl>
                    </p:cond>
                  </p:nextCondLst>
                </p:seq>
                <p:seq concurrent="1" nextAc="seek">
                  <p:cTn id="508" restart="whenNotActive" fill="hold" evtFilter="cancelBubble" nodeType="interactiveSeq">
                    <p:stCondLst>
                      <p:cond evt="onClick" delay="0">
                        <p:tgtEl>
                          <p:spTgt spid="13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09" fill="hold">
                          <p:stCondLst>
                            <p:cond delay="0"/>
                          </p:stCondLst>
                          <p:childTnLst>
                            <p:par>
                              <p:cTn id="5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13" dur="50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14" dur="50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1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1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2"/>
                      </p:tgtEl>
                    </p:cond>
                  </p:nextCondLst>
                </p:seq>
                <p:seq concurrent="1" nextAc="seek">
                  <p:cTn id="519" restart="whenNotActive" fill="hold" evtFilter="cancelBubble" nodeType="interactiveSeq">
                    <p:stCondLst>
                      <p:cond evt="onClick" delay="0">
                        <p:tgtEl>
                          <p:spTgt spid="13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20" fill="hold">
                          <p:stCondLst>
                            <p:cond delay="0"/>
                          </p:stCondLst>
                          <p:childTnLst>
                            <p:par>
                              <p:cTn id="5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2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25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2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2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0"/>
                      </p:tgtEl>
                    </p:cond>
                  </p:nextCondLst>
                </p:seq>
                <p:seq concurrent="1" nextAc="seek">
                  <p:cTn id="530" restart="whenNotActive" fill="hold" evtFilter="cancelBubble" nodeType="interactiveSeq">
                    <p:stCondLst>
                      <p:cond evt="onClick" delay="0">
                        <p:tgtEl>
                          <p:spTgt spid="12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31" fill="hold">
                          <p:stCondLst>
                            <p:cond delay="0"/>
                          </p:stCondLst>
                          <p:childTnLst>
                            <p:par>
                              <p:cTn id="5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35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36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3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3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8"/>
                      </p:tgtEl>
                    </p:cond>
                  </p:nextCondLst>
                </p:seq>
                <p:seq concurrent="1" nextAc="seek">
                  <p:cTn id="541" restart="whenNotActive" fill="hold" evtFilter="cancelBubble" nodeType="interactiveSeq">
                    <p:stCondLst>
                      <p:cond evt="onClick" delay="0">
                        <p:tgtEl>
                          <p:spTgt spid="1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2" fill="hold">
                          <p:stCondLst>
                            <p:cond delay="0"/>
                          </p:stCondLst>
                          <p:childTnLst>
                            <p:par>
                              <p:cTn id="5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46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47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4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4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6"/>
                      </p:tgtEl>
                    </p:cond>
                  </p:nextCondLst>
                </p:seq>
                <p:seq concurrent="1" nextAc="seek">
                  <p:cTn id="552" restart="whenNotActive" fill="hold" evtFilter="cancelBubble" nodeType="interactiveSeq">
                    <p:stCondLst>
                      <p:cond evt="onClick" delay="0">
                        <p:tgtEl>
                          <p:spTgt spid="12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53" fill="hold">
                          <p:stCondLst>
                            <p:cond delay="0"/>
                          </p:stCondLst>
                          <p:childTnLst>
                            <p:par>
                              <p:cTn id="5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57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5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5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5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4"/>
                      </p:tgtEl>
                    </p:cond>
                  </p:nextCondLst>
                </p:seq>
                <p:seq concurrent="1" nextAc="seek">
                  <p:cTn id="563" restart="whenNotActive" fill="hold" evtFilter="cancelBubble" nodeType="interactiveSeq">
                    <p:stCondLst>
                      <p:cond evt="onClick" delay="0">
                        <p:tgtEl>
                          <p:spTgt spid="12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64" fill="hold">
                          <p:stCondLst>
                            <p:cond delay="0"/>
                          </p:stCondLst>
                          <p:childTnLst>
                            <p:par>
                              <p:cTn id="5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68" dur="5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69" dur="5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6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7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2"/>
                      </p:tgtEl>
                    </p:cond>
                  </p:nextCondLst>
                </p:seq>
                <p:seq concurrent="1" nextAc="seek">
                  <p:cTn id="574" restart="whenNotActive" fill="hold" evtFilter="cancelBubble" nodeType="interactiveSeq">
                    <p:stCondLst>
                      <p:cond evt="onClick" delay="0">
                        <p:tgtEl>
                          <p:spTgt spid="12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5" fill="hold">
                          <p:stCondLst>
                            <p:cond delay="0"/>
                          </p:stCondLst>
                          <p:childTnLst>
                            <p:par>
                              <p:cTn id="5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79" dur="5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80" dur="5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7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8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8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0"/>
                      </p:tgtEl>
                    </p:cond>
                  </p:nextCondLst>
                </p:seq>
                <p:seq concurrent="1" nextAc="seek">
                  <p:cTn id="585" restart="whenNotActive" fill="hold" evtFilter="cancelBubble" nodeType="interactiveSeq">
                    <p:stCondLst>
                      <p:cond evt="onClick" delay="0">
                        <p:tgtEl>
                          <p:spTgt spid="1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86" fill="hold">
                          <p:stCondLst>
                            <p:cond delay="0"/>
                          </p:stCondLst>
                          <p:childTnLst>
                            <p:par>
                              <p:cTn id="58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8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590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591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8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9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8"/>
                      </p:tgtEl>
                    </p:cond>
                  </p:nextCondLst>
                </p:seq>
                <p:seq concurrent="1" nextAc="seek">
                  <p:cTn id="596" restart="whenNotActive" fill="hold" evtFilter="cancelBubble" nodeType="interactiveSeq">
                    <p:stCondLst>
                      <p:cond evt="onClick" delay="0">
                        <p:tgtEl>
                          <p:spTgt spid="1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7" fill="hold">
                          <p:stCondLst>
                            <p:cond delay="0"/>
                          </p:stCondLst>
                          <p:childTnLst>
                            <p:par>
                              <p:cTn id="59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01" dur="5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02" dur="5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0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0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6"/>
                      </p:tgtEl>
                    </p:cond>
                  </p:nextCondLst>
                </p:seq>
                <p:seq concurrent="1" nextAc="seek">
                  <p:cTn id="607" restart="whenNotActive" fill="hold" evtFilter="cancelBubble" nodeType="interactiveSeq">
                    <p:stCondLst>
                      <p:cond evt="onClick" delay="0">
                        <p:tgtEl>
                          <p:spTgt spid="1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08" fill="hold">
                          <p:stCondLst>
                            <p:cond delay="0"/>
                          </p:stCondLst>
                          <p:childTnLst>
                            <p:par>
                              <p:cTn id="60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12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13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1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1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4"/>
                      </p:tgtEl>
                    </p:cond>
                  </p:nextCondLst>
                </p:seq>
                <p:seq concurrent="1" nextAc="seek">
                  <p:cTn id="618" restart="whenNotActive" fill="hold" evtFilter="cancelBubble" nodeType="interactiveSeq">
                    <p:stCondLst>
                      <p:cond evt="onClick" delay="0">
                        <p:tgtEl>
                          <p:spTgt spid="1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19" fill="hold">
                          <p:stCondLst>
                            <p:cond delay="0"/>
                          </p:stCondLst>
                          <p:childTnLst>
                            <p:par>
                              <p:cTn id="6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23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24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2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2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2"/>
                      </p:tgtEl>
                    </p:cond>
                  </p:nextCondLst>
                </p:seq>
                <p:seq concurrent="1" nextAc="seek">
                  <p:cTn id="629" restart="whenNotActive" fill="hold" evtFilter="cancelBubble" nodeType="interactiveSeq">
                    <p:stCondLst>
                      <p:cond evt="onClick" delay="0">
                        <p:tgtEl>
                          <p:spTgt spid="1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30" fill="hold">
                          <p:stCondLst>
                            <p:cond delay="0"/>
                          </p:stCondLst>
                          <p:childTnLst>
                            <p:par>
                              <p:cTn id="6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3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34" dur="500" fill="hold"/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35" dur="500" fill="hold"/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3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3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0"/>
                      </p:tgtEl>
                    </p:cond>
                  </p:nextCondLst>
                </p:seq>
                <p:seq concurrent="1" nextAc="seek">
                  <p:cTn id="640" restart="whenNotActive" fill="hold" evtFilter="cancelBubble" nodeType="interactiveSeq">
                    <p:stCondLst>
                      <p:cond evt="onClick" delay="0">
                        <p:tgtEl>
                          <p:spTgt spid="10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1" fill="hold">
                          <p:stCondLst>
                            <p:cond delay="0"/>
                          </p:stCondLst>
                          <p:childTnLst>
                            <p:par>
                              <p:cTn id="6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4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45" dur="500" fill="hold"/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46" dur="500" fill="hold"/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4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4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8"/>
                      </p:tgtEl>
                    </p:cond>
                  </p:nextCondLst>
                </p:seq>
                <p:seq concurrent="1" nextAc="seek">
                  <p:cTn id="651" restart="whenNotActive" fill="hold" evtFilter="cancelBubble" nodeType="interactiveSeq">
                    <p:stCondLst>
                      <p:cond evt="onClick" delay="0">
                        <p:tgtEl>
                          <p:spTgt spid="10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52" fill="hold">
                          <p:stCondLst>
                            <p:cond delay="0"/>
                          </p:stCondLst>
                          <p:childTnLst>
                            <p:par>
                              <p:cTn id="6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56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57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5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5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6"/>
                      </p:tgtEl>
                    </p:cond>
                  </p:nextCondLst>
                </p:seq>
                <p:seq concurrent="1" nextAc="seek">
                  <p:cTn id="662" restart="whenNotActive" fill="hold" evtFilter="cancelBubble" nodeType="interactiveSeq">
                    <p:stCondLst>
                      <p:cond evt="onClick" delay="0">
                        <p:tgtEl>
                          <p:spTgt spid="10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63" fill="hold">
                          <p:stCondLst>
                            <p:cond delay="0"/>
                          </p:stCondLst>
                          <p:childTnLst>
                            <p:par>
                              <p:cTn id="6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67" dur="500" fill="hold"/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68" dur="500" fill="hold"/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6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6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4"/>
                      </p:tgtEl>
                    </p:cond>
                  </p:nextCondLst>
                </p:seq>
                <p:seq concurrent="1" nextAc="seek">
                  <p:cTn id="673" restart="whenNotActive" fill="hold" evtFilter="cancelBubble" nodeType="interactiveSeq">
                    <p:stCondLst>
                      <p:cond evt="onClick" delay="0">
                        <p:tgtEl>
                          <p:spTgt spid="10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74" fill="hold">
                          <p:stCondLst>
                            <p:cond delay="0"/>
                          </p:stCondLst>
                          <p:childTnLst>
                            <p:par>
                              <p:cTn id="6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78" dur="500" fill="hold"/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79" dur="500" fill="hold"/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7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8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8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2"/>
                      </p:tgtEl>
                    </p:cond>
                  </p:nextCondLst>
                </p:seq>
                <p:seq concurrent="1" nextAc="seek">
                  <p:cTn id="684" restart="whenNotActive" fill="hold" evtFilter="cancelBubble" nodeType="interactiveSeq">
                    <p:stCondLst>
                      <p:cond evt="onClick" delay="0">
                        <p:tgtEl>
                          <p:spTgt spid="10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85" fill="hold">
                          <p:stCondLst>
                            <p:cond delay="0"/>
                          </p:stCondLst>
                          <p:childTnLst>
                            <p:par>
                              <p:cTn id="68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689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69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8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9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0"/>
                      </p:tgtEl>
                    </p:cond>
                  </p:nextCondLst>
                </p:seq>
                <p:seq concurrent="1" nextAc="seek">
                  <p:cTn id="695" restart="whenNotActive" fill="hold" evtFilter="cancelBubble" nodeType="interactiveSeq">
                    <p:stCondLst>
                      <p:cond evt="onClick" delay="0">
                        <p:tgtEl>
                          <p:spTgt spid="9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6" fill="hold">
                          <p:stCondLst>
                            <p:cond delay="0"/>
                          </p:stCondLst>
                          <p:childTnLst>
                            <p:par>
                              <p:cTn id="6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00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01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9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0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8"/>
                      </p:tgtEl>
                    </p:cond>
                  </p:nextCondLst>
                </p:seq>
                <p:seq concurrent="1" nextAc="seek">
                  <p:cTn id="706" restart="whenNotActive" fill="hold" evtFilter="cancelBubble" nodeType="interactiveSeq">
                    <p:stCondLst>
                      <p:cond evt="onClick" delay="0">
                        <p:tgtEl>
                          <p:spTgt spid="9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07" fill="hold">
                          <p:stCondLst>
                            <p:cond delay="0"/>
                          </p:stCondLst>
                          <p:childTnLst>
                            <p:par>
                              <p:cTn id="70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11" dur="50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12" dur="50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0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1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6"/>
                      </p:tgtEl>
                    </p:cond>
                  </p:nextCondLst>
                </p:seq>
                <p:seq concurrent="1" nextAc="seek">
                  <p:cTn id="717" restart="whenNotActive" fill="hold" evtFilter="cancelBubble" nodeType="interactiveSeq">
                    <p:stCondLst>
                      <p:cond evt="onClick" delay="0">
                        <p:tgtEl>
                          <p:spTgt spid="9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18" fill="hold">
                          <p:stCondLst>
                            <p:cond delay="0"/>
                          </p:stCondLst>
                          <p:childTnLst>
                            <p:par>
                              <p:cTn id="7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22" dur="500" fill="hold"/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23" dur="500" fill="hold"/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2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2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4"/>
                      </p:tgtEl>
                    </p:cond>
                  </p:nextCondLst>
                </p:seq>
                <p:seq concurrent="1" nextAc="seek">
                  <p:cTn id="728" restart="whenNotActive" fill="hold" evtFilter="cancelBubble" nodeType="interactiveSeq">
                    <p:stCondLst>
                      <p:cond evt="onClick" delay="0">
                        <p:tgtEl>
                          <p:spTgt spid="9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29" fill="hold">
                          <p:stCondLst>
                            <p:cond delay="0"/>
                          </p:stCondLst>
                          <p:childTnLst>
                            <p:par>
                              <p:cTn id="7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33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34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3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3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2"/>
                      </p:tgtEl>
                    </p:cond>
                  </p:nextCondLst>
                </p:seq>
                <p:seq concurrent="1" nextAc="seek">
                  <p:cTn id="739" restart="whenNotActive" fill="hold" evtFilter="cancelBubble" nodeType="interactiveSeq">
                    <p:stCondLst>
                      <p:cond evt="onClick" delay="0">
                        <p:tgtEl>
                          <p:spTgt spid="9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0" fill="hold">
                          <p:stCondLst>
                            <p:cond delay="0"/>
                          </p:stCondLst>
                          <p:childTnLst>
                            <p:par>
                              <p:cTn id="7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4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44" dur="500" fill="hold"/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45" dur="500" fill="hold"/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4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4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0"/>
                      </p:tgtEl>
                    </p:cond>
                  </p:nextCondLst>
                </p:seq>
                <p:seq concurrent="1" nextAc="seek">
                  <p:cTn id="750" restart="whenNotActive" fill="hold" evtFilter="cancelBubble" nodeType="interactiveSeq">
                    <p:stCondLst>
                      <p:cond evt="onClick" delay="0">
                        <p:tgtEl>
                          <p:spTgt spid="8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51" fill="hold">
                          <p:stCondLst>
                            <p:cond delay="0"/>
                          </p:stCondLst>
                          <p:childTnLst>
                            <p:par>
                              <p:cTn id="7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55" dur="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56" dur="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5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5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8"/>
                      </p:tgtEl>
                    </p:cond>
                  </p:nextCondLst>
                </p:seq>
                <p:seq concurrent="1" nextAc="seek">
                  <p:cTn id="761" restart="whenNotActive" fill="hold" evtFilter="cancelBubble" nodeType="interactiveSeq">
                    <p:stCondLst>
                      <p:cond evt="onClick" delay="0">
                        <p:tgtEl>
                          <p:spTgt spid="8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62" fill="hold">
                          <p:stCondLst>
                            <p:cond delay="0"/>
                          </p:stCondLst>
                          <p:childTnLst>
                            <p:par>
                              <p:cTn id="76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6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67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6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6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6"/>
                      </p:tgtEl>
                    </p:cond>
                  </p:nextCondLst>
                </p:seq>
                <p:seq concurrent="1" nextAc="seek">
                  <p:cTn id="772" restart="whenNotActive" fill="hold" evtFilter="cancelBubble" nodeType="interactiveSeq">
                    <p:stCondLst>
                      <p:cond evt="onClick" delay="0">
                        <p:tgtEl>
                          <p:spTgt spid="8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73" fill="hold">
                          <p:stCondLst>
                            <p:cond delay="0"/>
                          </p:stCondLst>
                          <p:childTnLst>
                            <p:par>
                              <p:cTn id="7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77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78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7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7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8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4"/>
                      </p:tgtEl>
                    </p:cond>
                  </p:nextCondLst>
                </p:seq>
                <p:seq concurrent="1" nextAc="seek">
                  <p:cTn id="783" restart="whenNotActive" fill="hold" evtFilter="cancelBubble" nodeType="interactiveSeq">
                    <p:stCondLst>
                      <p:cond evt="onClick" delay="0">
                        <p:tgtEl>
                          <p:spTgt spid="8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84" fill="hold">
                          <p:stCondLst>
                            <p:cond delay="0"/>
                          </p:stCondLst>
                          <p:childTnLst>
                            <p:par>
                              <p:cTn id="7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88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789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8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9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2"/>
                      </p:tgtEl>
                    </p:cond>
                  </p:nextCondLst>
                </p:seq>
                <p:seq concurrent="1" nextAc="seek">
                  <p:cTn id="794" restart="whenNotActive" fill="hold" evtFilter="cancelBubble" nodeType="interactiveSeq">
                    <p:stCondLst>
                      <p:cond evt="onClick" delay="0">
                        <p:tgtEl>
                          <p:spTgt spid="8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5" fill="hold">
                          <p:stCondLst>
                            <p:cond delay="0"/>
                          </p:stCondLst>
                          <p:childTnLst>
                            <p:par>
                              <p:cTn id="79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799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0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9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0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0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0"/>
                      </p:tgtEl>
                    </p:cond>
                  </p:nextCondLst>
                </p:seq>
                <p:seq concurrent="1" nextAc="seek">
                  <p:cTn id="805" restart="whenNotActive" fill="hold" evtFilter="cancelBubble" nodeType="interactiveSeq">
                    <p:stCondLst>
                      <p:cond evt="onClick" delay="0">
                        <p:tgtEl>
                          <p:spTgt spid="7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06" fill="hold">
                          <p:stCondLst>
                            <p:cond delay="0"/>
                          </p:stCondLst>
                          <p:childTnLst>
                            <p:par>
                              <p:cTn id="80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10" dur="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11" dur="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0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1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8"/>
                      </p:tgtEl>
                    </p:cond>
                  </p:nextCondLst>
                </p:seq>
                <p:seq concurrent="1" nextAc="seek">
                  <p:cTn id="816" restart="whenNotActive" fill="hold" evtFilter="cancelBubble" nodeType="interactiveSeq">
                    <p:stCondLst>
                      <p:cond evt="onClick" delay="0">
                        <p:tgtEl>
                          <p:spTgt spid="7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17" fill="hold">
                          <p:stCondLst>
                            <p:cond delay="0"/>
                          </p:stCondLst>
                          <p:childTnLst>
                            <p:par>
                              <p:cTn id="8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9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21" dur="500" fill="hold"/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22" dur="500" fill="hold"/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1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2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6"/>
                      </p:tgtEl>
                    </p:cond>
                  </p:nextCondLst>
                </p:seq>
                <p:seq concurrent="1" nextAc="seek">
                  <p:cTn id="827" restart="whenNotActive" fill="hold" evtFilter="cancelBubble" nodeType="interactiveSeq">
                    <p:stCondLst>
                      <p:cond evt="onClick" delay="0">
                        <p:tgtEl>
                          <p:spTgt spid="7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28" fill="hold">
                          <p:stCondLst>
                            <p:cond delay="0"/>
                          </p:stCondLst>
                          <p:childTnLst>
                            <p:par>
                              <p:cTn id="8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0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32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33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3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3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4"/>
                      </p:tgtEl>
                    </p:cond>
                  </p:nextCondLst>
                </p:seq>
                <p:seq concurrent="1" nextAc="seek">
                  <p:cTn id="838" restart="whenNotActive" fill="hold" evtFilter="cancelBubble" nodeType="interactiveSeq">
                    <p:stCondLst>
                      <p:cond evt="onClick" delay="0">
                        <p:tgtEl>
                          <p:spTgt spid="7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39" fill="hold">
                          <p:stCondLst>
                            <p:cond delay="0"/>
                          </p:stCondLst>
                          <p:childTnLst>
                            <p:par>
                              <p:cTn id="8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41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43" dur="500" fill="hold"/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44" dur="500" fill="hold"/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4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4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2"/>
                      </p:tgtEl>
                    </p:cond>
                  </p:nextCondLst>
                </p:seq>
                <p:seq concurrent="1" nextAc="seek">
                  <p:cTn id="849" restart="whenNotActive" fill="hold" evtFilter="cancelBubble" nodeType="interactiveSeq">
                    <p:stCondLst>
                      <p:cond evt="onClick" delay="0">
                        <p:tgtEl>
                          <p:spTgt spid="25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50" fill="hold">
                          <p:stCondLst>
                            <p:cond delay="0"/>
                          </p:stCondLst>
                          <p:childTnLst>
                            <p:par>
                              <p:cTn id="8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2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54" dur="500" fill="hold"/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55" dur="500" fill="hold"/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5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5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4"/>
                      </p:tgtEl>
                    </p:cond>
                  </p:nextCondLst>
                </p:seq>
                <p:seq concurrent="1" nextAc="seek">
                  <p:cTn id="860" restart="whenNotActive" fill="hold" evtFilter="cancelBubble" nodeType="interactiveSeq">
                    <p:stCondLst>
                      <p:cond evt="onClick" delay="0">
                        <p:tgtEl>
                          <p:spTgt spid="25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61" fill="hold">
                          <p:stCondLst>
                            <p:cond delay="0"/>
                          </p:stCondLst>
                          <p:childTnLst>
                            <p:par>
                              <p:cTn id="86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3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6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6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6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6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1"/>
                      </p:tgtEl>
                    </p:cond>
                  </p:nextCondLst>
                </p:seq>
                <p:seq concurrent="1" nextAc="seek">
                  <p:cTn id="871" restart="whenNotActive" fill="hold" evtFilter="cancelBubble" nodeType="interactiveSeq">
                    <p:stCondLst>
                      <p:cond evt="onClick" delay="0">
                        <p:tgtEl>
                          <p:spTgt spid="24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72" fill="hold">
                          <p:stCondLst>
                            <p:cond delay="0"/>
                          </p:stCondLst>
                          <p:childTnLst>
                            <p:par>
                              <p:cTn id="87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74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76" dur="500" fill="hold"/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77" dur="500" fill="hold"/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7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7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8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8"/>
                      </p:tgtEl>
                    </p:cond>
                  </p:nextCondLst>
                </p:seq>
                <p:seq concurrent="1" nextAc="seek">
                  <p:cTn id="882" restart="whenNotActive" fill="hold" evtFilter="cancelBubble" nodeType="interactiveSeq">
                    <p:stCondLst>
                      <p:cond evt="onClick" delay="0">
                        <p:tgtEl>
                          <p:spTgt spid="24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83" fill="hold">
                          <p:stCondLst>
                            <p:cond delay="0"/>
                          </p:stCondLst>
                          <p:childTnLst>
                            <p:par>
                              <p:cTn id="8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85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87" dur="500" fill="hold"/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88" dur="500" fill="hold"/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8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8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5"/>
                      </p:tgtEl>
                    </p:cond>
                  </p:nextCondLst>
                </p:seq>
                <p:seq concurrent="1" nextAc="seek">
                  <p:cTn id="893" restart="whenNotActive" fill="hold" evtFilter="cancelBubble" nodeType="interactiveSeq">
                    <p:stCondLst>
                      <p:cond evt="onClick" delay="0">
                        <p:tgtEl>
                          <p:spTgt spid="24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4" fill="hold">
                          <p:stCondLst>
                            <p:cond delay="0"/>
                          </p:stCondLst>
                          <p:childTnLst>
                            <p:par>
                              <p:cTn id="8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96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898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899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9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0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0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2"/>
                      </p:tgtEl>
                    </p:cond>
                  </p:nextCondLst>
                </p:seq>
                <p:seq concurrent="1" nextAc="seek">
                  <p:cTn id="904" restart="whenNotActive" fill="hold" evtFilter="cancelBubble" nodeType="interactiveSeq">
                    <p:stCondLst>
                      <p:cond evt="onClick" delay="0">
                        <p:tgtEl>
                          <p:spTgt spid="23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05" fill="hold">
                          <p:stCondLst>
                            <p:cond delay="0"/>
                          </p:stCondLst>
                          <p:childTnLst>
                            <p:par>
                              <p:cTn id="90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07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909" dur="50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910" dur="50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0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1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6"/>
                      </p:tgtEl>
                    </p:cond>
                  </p:nextCondLst>
                </p:seq>
                <p:seq concurrent="1" nextAc="seek">
                  <p:cTn id="915" restart="whenNotActive" fill="hold" evtFilter="cancelBubble" nodeType="interactiveSeq">
                    <p:stCondLst>
                      <p:cond evt="onClick" delay="0">
                        <p:tgtEl>
                          <p:spTgt spid="2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16" fill="hold">
                          <p:stCondLst>
                            <p:cond delay="0"/>
                          </p:stCondLst>
                          <p:childTnLst>
                            <p:par>
                              <p:cTn id="9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8" presetID="2" presetClass="entr" presetSubtype="1" accel="30000" fill="hold" nodeType="click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2000">
                                          <p:cBhvr additive="base">
                                            <p:cTn id="920" dur="5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2000">
                                          <p:cBhvr additive="base">
                                            <p:cTn id="921" dur="5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1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3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2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2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9"/>
                      </p:tgtEl>
                    </p:cond>
                  </p:nextCondLst>
                </p:seq>
                <p:seq concurrent="1" nextAc="seek">
                  <p:cTn id="926" restart="whenNotActive" fill="hold" evtFilter="cancelBubble" nodeType="interactiveSeq">
                    <p:stCondLst>
                      <p:cond evt="onClick" delay="0">
                        <p:tgtEl>
                          <p:spTgt spid="17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27" fill="hold">
                          <p:stCondLst>
                            <p:cond delay="0"/>
                          </p:stCondLst>
                          <p:childTnLst>
                            <p:par>
                              <p:cTn id="9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3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6"/>
                      </p:tgtEl>
                    </p:cond>
                  </p:nextCondLst>
                </p:seq>
                <p:seq concurrent="1" nextAc="seek">
                  <p:cTn id="939" restart="whenNotActive" fill="hold" evtFilter="cancelBubble" nodeType="interactiveSeq">
                    <p:stCondLst>
                      <p:cond evt="onClick" delay="0">
                        <p:tgtEl>
                          <p:spTgt spid="17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0" fill="hold">
                          <p:stCondLst>
                            <p:cond delay="0"/>
                          </p:stCondLst>
                          <p:childTnLst>
                            <p:par>
                              <p:cTn id="9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4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4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0" dur="5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7"/>
                      </p:tgtEl>
                    </p:cond>
                  </p:nextCondLst>
                </p:seq>
                <p:seq concurrent="1" nextAc="seek">
                  <p:cTn id="952" restart="whenNotActive" fill="hold" evtFilter="cancelBubble" nodeType="interactiveSeq">
                    <p:stCondLst>
                      <p:cond evt="onClick" delay="0">
                        <p:tgtEl>
                          <p:spTgt spid="17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53" fill="hold">
                          <p:stCondLst>
                            <p:cond delay="0"/>
                          </p:stCondLst>
                          <p:childTnLst>
                            <p:par>
                              <p:cTn id="9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5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6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3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6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8"/>
                      </p:tgtEl>
                    </p:cond>
                  </p:nextCondLst>
                </p:seq>
                <p:seq concurrent="1" nextAc="seek">
                  <p:cTn id="965" restart="whenNotActive" fill="hold" evtFilter="cancelBubble" nodeType="interactiveSeq">
                    <p:stCondLst>
                      <p:cond evt="onClick" delay="0">
                        <p:tgtEl>
                          <p:spTgt spid="17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66" fill="hold">
                          <p:stCondLst>
                            <p:cond delay="0"/>
                          </p:stCondLst>
                          <p:childTnLst>
                            <p:par>
                              <p:cTn id="9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7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76" dur="5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9"/>
                      </p:tgtEl>
                    </p:cond>
                  </p:nextCondLst>
                </p:seq>
                <p:seq concurrent="1" nextAc="seek">
                  <p:cTn id="978" restart="whenNotActive" fill="hold" evtFilter="cancelBubble" nodeType="interactiveSeq">
                    <p:stCondLst>
                      <p:cond evt="onClick" delay="0">
                        <p:tgtEl>
                          <p:spTgt spid="18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79" fill="hold">
                          <p:stCondLst>
                            <p:cond delay="0"/>
                          </p:stCondLst>
                          <p:childTnLst>
                            <p:par>
                              <p:cTn id="9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8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9" dur="500"/>
                                            <p:tgtEl>
                                              <p:spTgt spid="18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9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0"/>
                      </p:tgtEl>
                    </p:cond>
                  </p:nextCondLst>
                </p:seq>
                <p:seq concurrent="1" nextAc="seek">
                  <p:cTn id="991" restart="whenNotActive" fill="hold" evtFilter="cancelBubble" nodeType="interactiveSeq">
                    <p:stCondLst>
                      <p:cond evt="onClick" delay="0">
                        <p:tgtEl>
                          <p:spTgt spid="18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2" fill="hold">
                          <p:stCondLst>
                            <p:cond delay="0"/>
                          </p:stCondLst>
                          <p:childTnLst>
                            <p:par>
                              <p:cTn id="99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9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9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0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0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02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0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1"/>
                      </p:tgtEl>
                    </p:cond>
                  </p:nextCondLst>
                </p:seq>
                <p:seq concurrent="1" nextAc="seek">
                  <p:cTn id="1004" restart="whenNotActive" fill="hold" evtFilter="cancelBubble" nodeType="interactiveSeq">
                    <p:stCondLst>
                      <p:cond evt="onClick" delay="0">
                        <p:tgtEl>
                          <p:spTgt spid="18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05" fill="hold">
                          <p:stCondLst>
                            <p:cond delay="0"/>
                          </p:stCondLst>
                          <p:childTnLst>
                            <p:par>
                              <p:cTn id="100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0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0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1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1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15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1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2"/>
                      </p:tgtEl>
                    </p:cond>
                  </p:nextCondLst>
                </p:seq>
                <p:seq concurrent="1" nextAc="seek">
                  <p:cTn id="1017" restart="whenNotActive" fill="hold" evtFilter="cancelBubble" nodeType="interactiveSeq">
                    <p:stCondLst>
                      <p:cond evt="onClick" delay="0">
                        <p:tgtEl>
                          <p:spTgt spid="17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18" fill="hold">
                          <p:stCondLst>
                            <p:cond delay="0"/>
                          </p:stCondLst>
                          <p:childTnLst>
                            <p:par>
                              <p:cTn id="10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2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2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2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28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2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5"/>
                      </p:tgtEl>
                    </p:cond>
                  </p:nextCondLst>
                </p:seq>
                <p:seq concurrent="1" nextAc="seek">
                  <p:cTn id="1030" restart="whenNotActive" fill="hold" evtFilter="cancelBubble" nodeType="interactiveSeq">
                    <p:stCondLst>
                      <p:cond evt="onClick" delay="0">
                        <p:tgtEl>
                          <p:spTgt spid="17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31" fill="hold">
                          <p:stCondLst>
                            <p:cond delay="0"/>
                          </p:stCondLst>
                          <p:childTnLst>
                            <p:par>
                              <p:cTn id="10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3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3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4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1" dur="500"/>
                                            <p:tgtEl>
                                              <p:spTgt spid="19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4"/>
                      </p:tgtEl>
                    </p:cond>
                  </p:nextCondLst>
                </p:seq>
                <p:seq concurrent="1" nextAc="seek">
                  <p:cTn id="1043" restart="whenNotActive" fill="hold" evtFilter="cancelBubble" nodeType="interactiveSeq">
                    <p:stCondLst>
                      <p:cond evt="onClick" delay="0">
                        <p:tgtEl>
                          <p:spTgt spid="17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4" fill="hold">
                          <p:stCondLst>
                            <p:cond delay="0"/>
                          </p:stCondLst>
                          <p:childTnLst>
                            <p:par>
                              <p:cTn id="10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4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4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3"/>
                      </p:tgtEl>
                    </p:cond>
                  </p:nextCondLst>
                </p:seq>
                <p:seq concurrent="1" nextAc="seek">
                  <p:cTn id="1056" restart="whenNotActive" fill="hold" evtFilter="cancelBubble" nodeType="interactiveSeq">
                    <p:stCondLst>
                      <p:cond evt="onClick" delay="0">
                        <p:tgtEl>
                          <p:spTgt spid="17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57" fill="hold">
                          <p:stCondLst>
                            <p:cond delay="0"/>
                          </p:stCondLst>
                          <p:childTnLst>
                            <p:par>
                              <p:cTn id="10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5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7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2"/>
                      </p:tgtEl>
                    </p:cond>
                  </p:nextCondLst>
                </p:seq>
                <p:seq concurrent="1" nextAc="seek">
                  <p:cTn id="1069" restart="whenNotActive" fill="hold" evtFilter="cancelBubble" nodeType="interactiveSeq">
                    <p:stCondLst>
                      <p:cond evt="onClick" delay="0">
                        <p:tgtEl>
                          <p:spTgt spid="17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70" fill="hold">
                          <p:stCondLst>
                            <p:cond delay="0"/>
                          </p:stCondLst>
                          <p:childTnLst>
                            <p:par>
                              <p:cTn id="10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7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7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80" dur="5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8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1"/>
                      </p:tgtEl>
                    </p:cond>
                  </p:nextCondLst>
                </p:seq>
                <p:seq concurrent="1" nextAc="seek">
                  <p:cTn id="1082" restart="whenNotActive" fill="hold" evtFilter="cancelBubble" nodeType="interactiveSeq">
                    <p:stCondLst>
                      <p:cond evt="onClick" delay="0">
                        <p:tgtEl>
                          <p:spTgt spid="17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83" fill="hold">
                          <p:stCondLst>
                            <p:cond delay="0"/>
                          </p:stCondLst>
                          <p:childTnLst>
                            <p:par>
                              <p:cTn id="10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8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9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9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93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9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0"/>
                      </p:tgtEl>
                    </p:cond>
                  </p:nextCondLst>
                </p:seq>
                <p:seq concurrent="1" nextAc="seek">
                  <p:cTn id="1095" restart="whenNotActive" fill="hold" evtFilter="cancelBubble" nodeType="interactiveSeq">
                    <p:stCondLst>
                      <p:cond evt="onClick" delay="0">
                        <p:tgtEl>
                          <p:spTgt spid="16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96" fill="hold">
                          <p:stCondLst>
                            <p:cond delay="0"/>
                          </p:stCondLst>
                          <p:childTnLst>
                            <p:par>
                              <p:cTn id="10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9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0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0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06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0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9"/>
                      </p:tgtEl>
                    </p:cond>
                  </p:nextCondLst>
                </p:seq>
                <p:seq concurrent="1" nextAc="seek">
                  <p:cTn id="1108" restart="whenNotActive" fill="hold" evtFilter="cancelBubble" nodeType="interactiveSeq">
                    <p:stCondLst>
                      <p:cond evt="onClick" delay="0">
                        <p:tgtEl>
                          <p:spTgt spid="16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09" fill="hold">
                          <p:stCondLst>
                            <p:cond delay="0"/>
                          </p:stCondLst>
                          <p:childTnLst>
                            <p:par>
                              <p:cTn id="11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1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1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1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1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2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8"/>
                      </p:tgtEl>
                    </p:cond>
                  </p:nextCondLst>
                </p:seq>
                <p:seq concurrent="1" nextAc="seek">
                  <p:cTn id="1121" restart="whenNotActive" fill="hold" evtFilter="cancelBubble" nodeType="interactiveSeq">
                    <p:stCondLst>
                      <p:cond evt="onClick" delay="0">
                        <p:tgtEl>
                          <p:spTgt spid="16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22" fill="hold">
                          <p:stCondLst>
                            <p:cond delay="0"/>
                          </p:stCondLst>
                          <p:childTnLst>
                            <p:par>
                              <p:cTn id="11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2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2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2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3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32" dur="500"/>
                                            <p:tgtEl>
                                              <p:spTgt spid="20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7"/>
                      </p:tgtEl>
                    </p:cond>
                  </p:nextCondLst>
                </p:seq>
                <p:seq concurrent="1" nextAc="seek">
                  <p:cTn id="1134" restart="whenNotActive" fill="hold" evtFilter="cancelBubble" nodeType="interactiveSeq">
                    <p:stCondLst>
                      <p:cond evt="onClick" delay="0">
                        <p:tgtEl>
                          <p:spTgt spid="16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35" fill="hold">
                          <p:stCondLst>
                            <p:cond delay="0"/>
                          </p:stCondLst>
                          <p:childTnLst>
                            <p:par>
                              <p:cTn id="11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4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4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4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45" dur="500"/>
                                            <p:tgtEl>
                                              <p:spTgt spid="20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6"/>
                      </p:tgtEl>
                    </p:cond>
                  </p:nextCondLst>
                </p:seq>
                <p:seq concurrent="1" nextAc="seek">
                  <p:cTn id="1147" restart="whenNotActive" fill="hold" evtFilter="cancelBubble" nodeType="interactiveSeq">
                    <p:stCondLst>
                      <p:cond evt="onClick" delay="0">
                        <p:tgtEl>
                          <p:spTgt spid="16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48" fill="hold">
                          <p:stCondLst>
                            <p:cond delay="0"/>
                          </p:stCondLst>
                          <p:childTnLst>
                            <p:par>
                              <p:cTn id="11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8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5"/>
                      </p:tgtEl>
                    </p:cond>
                  </p:nextCondLst>
                </p:seq>
                <p:seq concurrent="1" nextAc="seek">
                  <p:cTn id="1160" restart="whenNotActive" fill="hold" evtFilter="cancelBubble" nodeType="interactiveSeq">
                    <p:stCondLst>
                      <p:cond evt="onClick" delay="0">
                        <p:tgtEl>
                          <p:spTgt spid="16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61" fill="hold">
                          <p:stCondLst>
                            <p:cond delay="0"/>
                          </p:stCondLst>
                          <p:childTnLst>
                            <p:par>
                              <p:cTn id="116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6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6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6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71" dur="500"/>
                                            <p:tgtEl>
                                              <p:spTgt spid="19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4"/>
                      </p:tgtEl>
                    </p:cond>
                  </p:nextCondLst>
                </p:seq>
                <p:seq concurrent="1" nextAc="seek">
                  <p:cTn id="1173" restart="whenNotActive" fill="hold" evtFilter="cancelBubble" nodeType="interactiveSeq">
                    <p:stCondLst>
                      <p:cond evt="onClick" delay="0">
                        <p:tgtEl>
                          <p:spTgt spid="16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74" fill="hold">
                          <p:stCondLst>
                            <p:cond delay="0"/>
                          </p:stCondLst>
                          <p:childTnLst>
                            <p:par>
                              <p:cTn id="11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7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8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8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8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84" dur="500"/>
                                            <p:tgtEl>
                                              <p:spTgt spid="19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3"/>
                      </p:tgtEl>
                    </p:cond>
                  </p:nextCondLst>
                </p:seq>
                <p:seq concurrent="1" nextAc="seek">
                  <p:cTn id="1186" restart="whenNotActive" fill="hold" evtFilter="cancelBubble" nodeType="interactiveSeq">
                    <p:stCondLst>
                      <p:cond evt="onClick" delay="0">
                        <p:tgtEl>
                          <p:spTgt spid="16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87" fill="hold">
                          <p:stCondLst>
                            <p:cond delay="0"/>
                          </p:stCondLst>
                          <p:childTnLst>
                            <p:par>
                              <p:cTn id="11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8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9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9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97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9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2"/>
                      </p:tgtEl>
                    </p:cond>
                  </p:nextCondLst>
                </p:seq>
                <p:seq concurrent="1" nextAc="seek">
                  <p:cTn id="1199" restart="whenNotActive" fill="hold" evtFilter="cancelBubble" nodeType="interactiveSeq">
                    <p:stCondLst>
                      <p:cond evt="onClick" delay="0">
                        <p:tgtEl>
                          <p:spTgt spid="16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00" fill="hold">
                          <p:stCondLst>
                            <p:cond delay="0"/>
                          </p:stCondLst>
                          <p:childTnLst>
                            <p:par>
                              <p:cTn id="120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0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0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0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10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1"/>
                      </p:tgtEl>
                    </p:cond>
                  </p:nextCondLst>
                </p:seq>
                <p:seq concurrent="1" nextAc="seek">
                  <p:cTn id="1212" restart="whenNotActive" fill="hold" evtFilter="cancelBubble" nodeType="interactiveSeq">
                    <p:stCondLst>
                      <p:cond evt="onClick" delay="0">
                        <p:tgtEl>
                          <p:spTgt spid="16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13" fill="hold">
                          <p:stCondLst>
                            <p:cond delay="0"/>
                          </p:stCondLst>
                          <p:childTnLst>
                            <p:par>
                              <p:cTn id="12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1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20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2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23" dur="5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0"/>
                      </p:tgtEl>
                    </p:cond>
                  </p:nextCondLst>
                </p:seq>
                <p:seq concurrent="1" nextAc="seek">
                  <p:cTn id="1225" restart="whenNotActive" fill="hold" evtFilter="cancelBubble" nodeType="interactiveSeq">
                    <p:stCondLst>
                      <p:cond evt="onClick" delay="0">
                        <p:tgtEl>
                          <p:spTgt spid="15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26" fill="hold">
                          <p:stCondLst>
                            <p:cond delay="0"/>
                          </p:stCondLst>
                          <p:childTnLst>
                            <p:par>
                              <p:cTn id="12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2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3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3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36" dur="500"/>
                                            <p:tgtEl>
                                              <p:spTgt spid="20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3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9"/>
                      </p:tgtEl>
                    </p:cond>
                  </p:nextCondLst>
                </p:seq>
                <p:seq concurrent="1" nextAc="seek">
                  <p:cTn id="1238" restart="whenNotActive" fill="hold" evtFilter="cancelBubble" nodeType="interactiveSeq">
                    <p:stCondLst>
                      <p:cond evt="onClick" delay="0">
                        <p:tgtEl>
                          <p:spTgt spid="15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39" fill="hold">
                          <p:stCondLst>
                            <p:cond delay="0"/>
                          </p:stCondLst>
                          <p:childTnLst>
                            <p:par>
                              <p:cTn id="12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4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9" dur="500"/>
                                            <p:tgtEl>
                                              <p:spTgt spid="20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7"/>
                      </p:tgtEl>
                    </p:cond>
                  </p:nextCondLst>
                </p:seq>
                <p:seq concurrent="1" nextAc="seek">
                  <p:cTn id="1251" restart="whenNotActive" fill="hold" evtFilter="cancelBubble" nodeType="interactiveSeq">
                    <p:stCondLst>
                      <p:cond evt="onClick" delay="0">
                        <p:tgtEl>
                          <p:spTgt spid="15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52" fill="hold">
                          <p:stCondLst>
                            <p:cond delay="0"/>
                          </p:stCondLst>
                          <p:childTnLst>
                            <p:par>
                              <p:cTn id="12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5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5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5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5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6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8"/>
                      </p:tgtEl>
                    </p:cond>
                  </p:nextCondLst>
                </p:seq>
                <p:seq concurrent="1" nextAc="seek">
                  <p:cTn id="1264" restart="whenNotActive" fill="hold" evtFilter="cancelBubble" nodeType="interactiveSeq">
                    <p:stCondLst>
                      <p:cond evt="onClick" delay="0">
                        <p:tgtEl>
                          <p:spTgt spid="15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65" fill="hold">
                          <p:stCondLst>
                            <p:cond delay="0"/>
                          </p:stCondLst>
                          <p:childTnLst>
                            <p:par>
                              <p:cTn id="12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2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7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5" dur="500"/>
                                            <p:tgtEl>
                                              <p:spTgt spid="20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7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6"/>
                      </p:tgtEl>
                    </p:cond>
                  </p:nextCondLst>
                </p:seq>
                <p:seq concurrent="1" nextAc="seek">
                  <p:cTn id="1277" restart="whenNotActive" fill="hold" evtFilter="cancelBubble" nodeType="interactiveSeq">
                    <p:stCondLst>
                      <p:cond evt="onClick" delay="0">
                        <p:tgtEl>
                          <p:spTgt spid="15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78" fill="hold">
                          <p:stCondLst>
                            <p:cond delay="0"/>
                          </p:stCondLst>
                          <p:childTnLst>
                            <p:par>
                              <p:cTn id="12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8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8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88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5"/>
                      </p:tgtEl>
                    </p:cond>
                  </p:nextCondLst>
                </p:seq>
                <p:seq concurrent="1" nextAc="seek">
                  <p:cTn id="1290" restart="whenNotActive" fill="hold" evtFilter="cancelBubble" nodeType="interactiveSeq">
                    <p:stCondLst>
                      <p:cond evt="onClick" delay="0">
                        <p:tgtEl>
                          <p:spTgt spid="15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91" fill="hold">
                          <p:stCondLst>
                            <p:cond delay="0"/>
                          </p:stCondLst>
                          <p:childTnLst>
                            <p:par>
                              <p:cTn id="12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9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9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9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0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01" dur="500"/>
                                            <p:tgtEl>
                                              <p:spTgt spid="2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0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4"/>
                      </p:tgtEl>
                    </p:cond>
                  </p:nextCondLst>
                </p:seq>
                <p:seq concurrent="1" nextAc="seek">
                  <p:cTn id="1303" restart="whenNotActive" fill="hold" evtFilter="cancelBubble" nodeType="interactiveSeq">
                    <p:stCondLst>
                      <p:cond evt="onClick" delay="0">
                        <p:tgtEl>
                          <p:spTgt spid="15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04" fill="hold">
                          <p:stCondLst>
                            <p:cond delay="0"/>
                          </p:stCondLst>
                          <p:childTnLst>
                            <p:par>
                              <p:cTn id="13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0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0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11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14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3"/>
                      </p:tgtEl>
                    </p:cond>
                  </p:nextCondLst>
                </p:seq>
                <p:seq concurrent="1" nextAc="seek">
                  <p:cTn id="1316" restart="whenNotActive" fill="hold" evtFilter="cancelBubble" nodeType="interactiveSeq">
                    <p:stCondLst>
                      <p:cond evt="onClick" delay="0">
                        <p:tgtEl>
                          <p:spTgt spid="15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17" fill="hold">
                          <p:stCondLst>
                            <p:cond delay="0"/>
                          </p:stCondLst>
                          <p:childTnLst>
                            <p:par>
                              <p:cTn id="13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7" dur="500"/>
                                            <p:tgtEl>
                                              <p:spTgt spid="2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2"/>
                      </p:tgtEl>
                    </p:cond>
                  </p:nextCondLst>
                </p:seq>
                <p:seq concurrent="1" nextAc="seek">
                  <p:cTn id="1329" restart="whenNotActive" fill="hold" evtFilter="cancelBubble" nodeType="interactiveSeq">
                    <p:stCondLst>
                      <p:cond evt="onClick" delay="0">
                        <p:tgtEl>
                          <p:spTgt spid="15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30" fill="hold">
                          <p:stCondLst>
                            <p:cond delay="0"/>
                          </p:stCondLst>
                          <p:childTnLst>
                            <p:par>
                              <p:cTn id="13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3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3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40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4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1"/>
                      </p:tgtEl>
                    </p:cond>
                  </p:nextCondLst>
                </p:seq>
                <p:seq concurrent="1" nextAc="seek">
                  <p:cTn id="1342" restart="whenNotActive" fill="hold" evtFilter="cancelBubble" nodeType="interactiveSeq">
                    <p:stCondLst>
                      <p:cond evt="onClick" delay="0">
                        <p:tgtEl>
                          <p:spTgt spid="15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43" fill="hold">
                          <p:stCondLst>
                            <p:cond delay="0"/>
                          </p:stCondLst>
                          <p:childTnLst>
                            <p:par>
                              <p:cTn id="13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4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3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0"/>
                      </p:tgtEl>
                    </p:cond>
                  </p:nextCondLst>
                </p:seq>
                <p:seq concurrent="1" nextAc="seek">
                  <p:cTn id="1355" restart="whenNotActive" fill="hold" evtFilter="cancelBubble" nodeType="interactiveSeq">
                    <p:stCondLst>
                      <p:cond evt="onClick" delay="0">
                        <p:tgtEl>
                          <p:spTgt spid="14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56" fill="hold">
                          <p:stCondLst>
                            <p:cond delay="0"/>
                          </p:stCondLst>
                          <p:childTnLst>
                            <p:par>
                              <p:cTn id="13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5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6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66" dur="5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9"/>
                      </p:tgtEl>
                    </p:cond>
                  </p:nextCondLst>
                </p:seq>
                <p:seq concurrent="1" nextAc="seek">
                  <p:cTn id="1368" restart="whenNotActive" fill="hold" evtFilter="cancelBubble" nodeType="interactiveSeq">
                    <p:stCondLst>
                      <p:cond evt="onClick" delay="0">
                        <p:tgtEl>
                          <p:spTgt spid="14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69" fill="hold">
                          <p:stCondLst>
                            <p:cond delay="0"/>
                          </p:stCondLst>
                          <p:childTnLst>
                            <p:par>
                              <p:cTn id="13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7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7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7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79" dur="500"/>
                                            <p:tgtEl>
                                              <p:spTgt spid="2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8"/>
                      </p:tgtEl>
                    </p:cond>
                  </p:nextCondLst>
                </p:seq>
                <p:seq concurrent="1" nextAc="seek">
                  <p:cTn id="1381" restart="whenNotActive" fill="hold" evtFilter="cancelBubble" nodeType="interactiveSeq">
                    <p:stCondLst>
                      <p:cond evt="onClick" delay="0">
                        <p:tgtEl>
                          <p:spTgt spid="14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82" fill="hold">
                          <p:stCondLst>
                            <p:cond delay="0"/>
                          </p:stCondLst>
                          <p:childTnLst>
                            <p:par>
                              <p:cTn id="138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8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8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8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8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92" dur="500"/>
                                            <p:tgtEl>
                                              <p:spTgt spid="2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7"/>
                      </p:tgtEl>
                    </p:cond>
                  </p:nextCondLst>
                </p:seq>
                <p:seq concurrent="1" nextAc="seek">
                  <p:cTn id="1394" restart="whenNotActive" fill="hold" evtFilter="cancelBubble" nodeType="interactiveSeq">
                    <p:stCondLst>
                      <p:cond evt="onClick" delay="0">
                        <p:tgtEl>
                          <p:spTgt spid="14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95" fill="hold">
                          <p:stCondLst>
                            <p:cond delay="0"/>
                          </p:stCondLst>
                          <p:childTnLst>
                            <p:par>
                              <p:cTn id="139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9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0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0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05" dur="500"/>
                                            <p:tgtEl>
                                              <p:spTgt spid="2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0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6"/>
                      </p:tgtEl>
                    </p:cond>
                  </p:nextCondLst>
                </p:seq>
                <p:seq concurrent="1" nextAc="seek">
                  <p:cTn id="1407" restart="whenNotActive" fill="hold" evtFilter="cancelBubble" nodeType="interactiveSeq">
                    <p:stCondLst>
                      <p:cond evt="onClick" delay="0">
                        <p:tgtEl>
                          <p:spTgt spid="14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08" fill="hold">
                          <p:stCondLst>
                            <p:cond delay="0"/>
                          </p:stCondLst>
                          <p:childTnLst>
                            <p:par>
                              <p:cTn id="140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1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5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8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5"/>
                      </p:tgtEl>
                    </p:cond>
                  </p:nextCondLst>
                </p:seq>
                <p:seq concurrent="1" nextAc="seek">
                  <p:cTn id="1420" restart="whenNotActive" fill="hold" evtFilter="cancelBubble" nodeType="interactiveSeq">
                    <p:stCondLst>
                      <p:cond evt="onClick" delay="0">
                        <p:tgtEl>
                          <p:spTgt spid="14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21" fill="hold">
                          <p:stCondLst>
                            <p:cond delay="0"/>
                          </p:stCondLst>
                          <p:childTnLst>
                            <p:par>
                              <p:cTn id="14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2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2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2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31" dur="500"/>
                                            <p:tgtEl>
                                              <p:spTgt spid="2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4"/>
                      </p:tgtEl>
                    </p:cond>
                  </p:nextCondLst>
                </p:seq>
                <p:seq concurrent="1" nextAc="seek">
                  <p:cTn id="1433" restart="whenNotActive" fill="hold" evtFilter="cancelBubble" nodeType="interactiveSeq">
                    <p:stCondLst>
                      <p:cond evt="onClick" delay="0">
                        <p:tgtEl>
                          <p:spTgt spid="14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34" fill="hold">
                          <p:stCondLst>
                            <p:cond delay="0"/>
                          </p:stCondLst>
                          <p:childTnLst>
                            <p:par>
                              <p:cTn id="14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3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4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4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4" dur="500"/>
                                            <p:tgtEl>
                                              <p:spTgt spid="2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4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3"/>
                      </p:tgtEl>
                    </p:cond>
                  </p:nextCondLst>
                </p:seq>
                <p:seq concurrent="1" nextAc="seek">
                  <p:cTn id="1446" restart="whenNotActive" fill="hold" evtFilter="cancelBubble" nodeType="interactiveSeq">
                    <p:stCondLst>
                      <p:cond evt="onClick" delay="0">
                        <p:tgtEl>
                          <p:spTgt spid="14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47" fill="hold">
                          <p:stCondLst>
                            <p:cond delay="0"/>
                          </p:stCondLst>
                          <p:childTnLst>
                            <p:par>
                              <p:cTn id="14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4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5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5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2"/>
                      </p:tgtEl>
                    </p:cond>
                  </p:nextCondLst>
                </p:seq>
                <p:seq concurrent="1" nextAc="seek">
                  <p:cTn id="1459" restart="whenNotActive" fill="hold" evtFilter="cancelBubble" nodeType="interactiveSeq">
                    <p:stCondLst>
                      <p:cond evt="onClick" delay="0">
                        <p:tgtEl>
                          <p:spTgt spid="1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60" fill="hold">
                          <p:stCondLst>
                            <p:cond delay="0"/>
                          </p:stCondLst>
                          <p:childTnLst>
                            <p:par>
                              <p:cTn id="14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6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6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70" dur="500"/>
                                            <p:tgtEl>
                                              <p:spTgt spid="2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7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1"/>
                      </p:tgtEl>
                    </p:cond>
                  </p:nextCondLst>
                </p:seq>
              </p:childTnLst>
            </p:cTn>
          </p:par>
        </p:tnLst>
        <p:bldLst>
          <p:bldP spid="238" grpId="0" animBg="1"/>
          <p:bldP spid="238" grpId="1" animBg="1"/>
          <p:bldP spid="238" grpId="2" animBg="1"/>
          <p:bldP spid="239" grpId="0" animBg="1"/>
          <p:bldP spid="239" grpId="1" animBg="1"/>
          <p:bldP spid="239" grpId="2" animBg="1"/>
          <p:bldP spid="235" grpId="0" animBg="1"/>
          <p:bldP spid="235" grpId="1" animBg="1"/>
          <p:bldP spid="235" grpId="2" animBg="1"/>
          <p:bldP spid="236" grpId="0" animBg="1"/>
          <p:bldP spid="236" grpId="1" animBg="1"/>
          <p:bldP spid="236" grpId="2" animBg="1"/>
          <p:bldP spid="241" grpId="0" animBg="1"/>
          <p:bldP spid="241" grpId="1" animBg="1"/>
          <p:bldP spid="241" grpId="2" animBg="1"/>
          <p:bldP spid="242" grpId="0" animBg="1"/>
          <p:bldP spid="242" grpId="1" animBg="1"/>
          <p:bldP spid="242" grpId="2" animBg="1"/>
          <p:bldP spid="244" grpId="0" animBg="1"/>
          <p:bldP spid="244" grpId="1" animBg="1"/>
          <p:bldP spid="244" grpId="2" animBg="1"/>
          <p:bldP spid="245" grpId="0" animBg="1"/>
          <p:bldP spid="245" grpId="1" animBg="1"/>
          <p:bldP spid="245" grpId="2" animBg="1"/>
          <p:bldP spid="247" grpId="0" animBg="1"/>
          <p:bldP spid="247" grpId="1" animBg="1"/>
          <p:bldP spid="247" grpId="2" animBg="1"/>
          <p:bldP spid="248" grpId="0" animBg="1"/>
          <p:bldP spid="248" grpId="1" animBg="1"/>
          <p:bldP spid="248" grpId="2" animBg="1"/>
          <p:bldP spid="250" grpId="0" animBg="1"/>
          <p:bldP spid="250" grpId="1" animBg="1"/>
          <p:bldP spid="250" grpId="2" animBg="1"/>
          <p:bldP spid="251" grpId="0" animBg="1"/>
          <p:bldP spid="251" grpId="1" animBg="1"/>
          <p:bldP spid="251" grpId="2" animBg="1"/>
          <p:bldP spid="253" grpId="0" animBg="1"/>
          <p:bldP spid="253" grpId="1" animBg="1"/>
          <p:bldP spid="253" grpId="2" animBg="1"/>
          <p:bldP spid="254" grpId="0" animBg="1"/>
          <p:bldP spid="254" grpId="1" animBg="1"/>
          <p:bldP spid="254" grpId="2" animBg="1"/>
          <p:bldP spid="71" grpId="0" animBg="1"/>
          <p:bldP spid="71" grpId="1" animBg="1"/>
          <p:bldP spid="71" grpId="2" animBg="1"/>
          <p:bldP spid="72" grpId="0" animBg="1"/>
          <p:bldP spid="72" grpId="1" animBg="1"/>
          <p:bldP spid="72" grpId="2" animBg="1"/>
          <p:bldP spid="73" grpId="0" animBg="1"/>
          <p:bldP spid="73" grpId="1" animBg="1"/>
          <p:bldP spid="73" grpId="2" animBg="1"/>
          <p:bldP spid="74" grpId="0" animBg="1"/>
          <p:bldP spid="74" grpId="1" animBg="1"/>
          <p:bldP spid="74" grpId="2" animBg="1"/>
          <p:bldP spid="75" grpId="0" animBg="1"/>
          <p:bldP spid="75" grpId="1" animBg="1"/>
          <p:bldP spid="75" grpId="2" animBg="1"/>
          <p:bldP spid="76" grpId="0" animBg="1"/>
          <p:bldP spid="76" grpId="1" animBg="1"/>
          <p:bldP spid="76" grpId="2" animBg="1"/>
          <p:bldP spid="77" grpId="0" animBg="1"/>
          <p:bldP spid="77" grpId="1" animBg="1"/>
          <p:bldP spid="77" grpId="2" animBg="1"/>
          <p:bldP spid="78" grpId="0" animBg="1"/>
          <p:bldP spid="78" grpId="1" animBg="1"/>
          <p:bldP spid="78" grpId="2" animBg="1"/>
          <p:bldP spid="79" grpId="0" animBg="1"/>
          <p:bldP spid="79" grpId="1" animBg="1"/>
          <p:bldP spid="79" grpId="2" animBg="1"/>
          <p:bldP spid="80" grpId="0" animBg="1"/>
          <p:bldP spid="80" grpId="1" animBg="1"/>
          <p:bldP spid="80" grpId="2" animBg="1"/>
          <p:bldP spid="81" grpId="0" animBg="1"/>
          <p:bldP spid="81" grpId="1" animBg="1"/>
          <p:bldP spid="81" grpId="2" animBg="1"/>
          <p:bldP spid="82" grpId="0" animBg="1"/>
          <p:bldP spid="82" grpId="1" animBg="1"/>
          <p:bldP spid="82" grpId="2" animBg="1"/>
          <p:bldP spid="83" grpId="0" animBg="1"/>
          <p:bldP spid="83" grpId="1" animBg="1"/>
          <p:bldP spid="83" grpId="2" animBg="1"/>
          <p:bldP spid="84" grpId="0" animBg="1"/>
          <p:bldP spid="84" grpId="1" animBg="1"/>
          <p:bldP spid="84" grpId="2" animBg="1"/>
          <p:bldP spid="85" grpId="0" animBg="1"/>
          <p:bldP spid="85" grpId="1" animBg="1"/>
          <p:bldP spid="85" grpId="2" animBg="1"/>
          <p:bldP spid="86" grpId="0" animBg="1"/>
          <p:bldP spid="86" grpId="1" animBg="1"/>
          <p:bldP spid="86" grpId="2" animBg="1"/>
          <p:bldP spid="87" grpId="0" animBg="1"/>
          <p:bldP spid="87" grpId="1" animBg="1"/>
          <p:bldP spid="87" grpId="2" animBg="1"/>
          <p:bldP spid="88" grpId="0" animBg="1"/>
          <p:bldP spid="88" grpId="1" animBg="1"/>
          <p:bldP spid="88" grpId="2" animBg="1"/>
          <p:bldP spid="89" grpId="0" animBg="1"/>
          <p:bldP spid="89" grpId="1" animBg="1"/>
          <p:bldP spid="89" grpId="2" animBg="1"/>
          <p:bldP spid="90" grpId="0" animBg="1"/>
          <p:bldP spid="90" grpId="1" animBg="1"/>
          <p:bldP spid="90" grpId="2" animBg="1"/>
          <p:bldP spid="91" grpId="0" animBg="1"/>
          <p:bldP spid="91" grpId="1" animBg="1"/>
          <p:bldP spid="91" grpId="2" animBg="1"/>
          <p:bldP spid="92" grpId="0" animBg="1"/>
          <p:bldP spid="92" grpId="1" animBg="1"/>
          <p:bldP spid="92" grpId="2" animBg="1"/>
          <p:bldP spid="93" grpId="0" animBg="1"/>
          <p:bldP spid="93" grpId="1" animBg="1"/>
          <p:bldP spid="93" grpId="2" animBg="1"/>
          <p:bldP spid="94" grpId="0" animBg="1"/>
          <p:bldP spid="94" grpId="1" animBg="1"/>
          <p:bldP spid="94" grpId="2" animBg="1"/>
          <p:bldP spid="95" grpId="0" animBg="1"/>
          <p:bldP spid="95" grpId="1" animBg="1"/>
          <p:bldP spid="95" grpId="2" animBg="1"/>
          <p:bldP spid="96" grpId="0" animBg="1"/>
          <p:bldP spid="96" grpId="1" animBg="1"/>
          <p:bldP spid="96" grpId="2" animBg="1"/>
          <p:bldP spid="97" grpId="0" animBg="1"/>
          <p:bldP spid="97" grpId="1" animBg="1"/>
          <p:bldP spid="97" grpId="2" animBg="1"/>
          <p:bldP spid="98" grpId="0" animBg="1"/>
          <p:bldP spid="98" grpId="1" animBg="1"/>
          <p:bldP spid="98" grpId="2" animBg="1"/>
          <p:bldP spid="99" grpId="0" animBg="1"/>
          <p:bldP spid="99" grpId="1" animBg="1"/>
          <p:bldP spid="99" grpId="2" animBg="1"/>
          <p:bldP spid="100" grpId="0" animBg="1"/>
          <p:bldP spid="100" grpId="1" animBg="1"/>
          <p:bldP spid="100" grpId="2" animBg="1"/>
          <p:bldP spid="101" grpId="0" animBg="1"/>
          <p:bldP spid="101" grpId="1" animBg="1"/>
          <p:bldP spid="101" grpId="2" animBg="1"/>
          <p:bldP spid="102" grpId="0" animBg="1"/>
          <p:bldP spid="102" grpId="1" animBg="1"/>
          <p:bldP spid="102" grpId="2" animBg="1"/>
          <p:bldP spid="103" grpId="0" animBg="1"/>
          <p:bldP spid="103" grpId="1" animBg="1"/>
          <p:bldP spid="103" grpId="2" animBg="1"/>
          <p:bldP spid="104" grpId="0" animBg="1"/>
          <p:bldP spid="104" grpId="1" animBg="1"/>
          <p:bldP spid="104" grpId="2" animBg="1"/>
          <p:bldP spid="105" grpId="0" animBg="1"/>
          <p:bldP spid="105" grpId="1" animBg="1"/>
          <p:bldP spid="105" grpId="2" animBg="1"/>
          <p:bldP spid="106" grpId="0" animBg="1"/>
          <p:bldP spid="106" grpId="1" animBg="1"/>
          <p:bldP spid="106" grpId="2" animBg="1"/>
          <p:bldP spid="107" grpId="0" animBg="1"/>
          <p:bldP spid="107" grpId="1" animBg="1"/>
          <p:bldP spid="107" grpId="2" animBg="1"/>
          <p:bldP spid="108" grpId="0" animBg="1"/>
          <p:bldP spid="108" grpId="1" animBg="1"/>
          <p:bldP spid="108" grpId="2" animBg="1"/>
          <p:bldP spid="109" grpId="0" animBg="1"/>
          <p:bldP spid="109" grpId="1" animBg="1"/>
          <p:bldP spid="109" grpId="2" animBg="1"/>
          <p:bldP spid="110" grpId="0" animBg="1"/>
          <p:bldP spid="110" grpId="1" animBg="1"/>
          <p:bldP spid="110" grpId="2" animBg="1"/>
          <p:bldP spid="111" grpId="0" animBg="1"/>
          <p:bldP spid="111" grpId="1" animBg="1"/>
          <p:bldP spid="111" grpId="2" animBg="1"/>
          <p:bldP spid="112" grpId="0" animBg="1"/>
          <p:bldP spid="112" grpId="1" animBg="1"/>
          <p:bldP spid="112" grpId="2" animBg="1"/>
          <p:bldP spid="113" grpId="0" animBg="1"/>
          <p:bldP spid="113" grpId="1" animBg="1"/>
          <p:bldP spid="113" grpId="2" animBg="1"/>
          <p:bldP spid="114" grpId="0" animBg="1"/>
          <p:bldP spid="114" grpId="1" animBg="1"/>
          <p:bldP spid="114" grpId="2" animBg="1"/>
          <p:bldP spid="115" grpId="0" animBg="1"/>
          <p:bldP spid="115" grpId="1" animBg="1"/>
          <p:bldP spid="115" grpId="2" animBg="1"/>
          <p:bldP spid="116" grpId="0" animBg="1"/>
          <p:bldP spid="116" grpId="1" animBg="1"/>
          <p:bldP spid="116" grpId="2" animBg="1"/>
          <p:bldP spid="117" grpId="0" animBg="1"/>
          <p:bldP spid="117" grpId="1" animBg="1"/>
          <p:bldP spid="117" grpId="2" animBg="1"/>
          <p:bldP spid="118" grpId="0" animBg="1"/>
          <p:bldP spid="118" grpId="1" animBg="1"/>
          <p:bldP spid="118" grpId="2" animBg="1"/>
          <p:bldP spid="119" grpId="0" animBg="1"/>
          <p:bldP spid="119" grpId="1" animBg="1"/>
          <p:bldP spid="119" grpId="2" animBg="1"/>
          <p:bldP spid="120" grpId="0" animBg="1"/>
          <p:bldP spid="120" grpId="1" animBg="1"/>
          <p:bldP spid="120" grpId="2" animBg="1"/>
          <p:bldP spid="121" grpId="0" animBg="1"/>
          <p:bldP spid="121" grpId="1" animBg="1"/>
          <p:bldP spid="121" grpId="2" animBg="1"/>
          <p:bldP spid="122" grpId="0" animBg="1"/>
          <p:bldP spid="122" grpId="1" animBg="1"/>
          <p:bldP spid="122" grpId="2" animBg="1"/>
          <p:bldP spid="123" grpId="0" animBg="1"/>
          <p:bldP spid="123" grpId="1" animBg="1"/>
          <p:bldP spid="123" grpId="2" animBg="1"/>
          <p:bldP spid="124" grpId="0" animBg="1"/>
          <p:bldP spid="124" grpId="1" animBg="1"/>
          <p:bldP spid="124" grpId="2" animBg="1"/>
          <p:bldP spid="125" grpId="0" animBg="1"/>
          <p:bldP spid="125" grpId="1" animBg="1"/>
          <p:bldP spid="125" grpId="2" animBg="1"/>
          <p:bldP spid="126" grpId="0" animBg="1"/>
          <p:bldP spid="126" grpId="1" animBg="1"/>
          <p:bldP spid="126" grpId="2" animBg="1"/>
          <p:bldP spid="127" grpId="0" animBg="1"/>
          <p:bldP spid="127" grpId="1" animBg="1"/>
          <p:bldP spid="127" grpId="2" animBg="1"/>
          <p:bldP spid="128" grpId="0" animBg="1"/>
          <p:bldP spid="128" grpId="1" animBg="1"/>
          <p:bldP spid="128" grpId="2" animBg="1"/>
          <p:bldP spid="129" grpId="0" animBg="1"/>
          <p:bldP spid="129" grpId="1" animBg="1"/>
          <p:bldP spid="129" grpId="2" animBg="1"/>
          <p:bldP spid="130" grpId="0" animBg="1"/>
          <p:bldP spid="130" grpId="1" animBg="1"/>
          <p:bldP spid="130" grpId="2" animBg="1"/>
          <p:bldP spid="131" grpId="0" animBg="1"/>
          <p:bldP spid="131" grpId="1" animBg="1"/>
          <p:bldP spid="131" grpId="2" animBg="1"/>
          <p:bldP spid="132" grpId="0" animBg="1"/>
          <p:bldP spid="132" grpId="1" animBg="1"/>
          <p:bldP spid="132" grpId="2" animBg="1"/>
          <p:bldP spid="133" grpId="0" animBg="1"/>
          <p:bldP spid="133" grpId="1" animBg="1"/>
          <p:bldP spid="133" grpId="2" animBg="1"/>
          <p:bldP spid="134" grpId="0" animBg="1"/>
          <p:bldP spid="134" grpId="1" animBg="1"/>
          <p:bldP spid="134" grpId="2" animBg="1"/>
          <p:bldP spid="135" grpId="0" animBg="1"/>
          <p:bldP spid="135" grpId="1" animBg="1"/>
          <p:bldP spid="135" grpId="2" animBg="1"/>
          <p:bldP spid="136" grpId="0" animBg="1"/>
          <p:bldP spid="136" grpId="1" animBg="1"/>
          <p:bldP spid="136" grpId="2" animBg="1"/>
          <p:bldP spid="137" grpId="0" animBg="1"/>
          <p:bldP spid="137" grpId="1" animBg="1"/>
          <p:bldP spid="137" grpId="2" animBg="1"/>
          <p:bldP spid="138" grpId="0" animBg="1"/>
          <p:bldP spid="138" grpId="1" animBg="1"/>
          <p:bldP spid="138" grpId="2" animBg="1"/>
          <p:bldP spid="139" grpId="0" animBg="1"/>
          <p:bldP spid="139" grpId="1" animBg="1"/>
          <p:bldP spid="139" grpId="2" animBg="1"/>
          <p:bldP spid="140" grpId="0" animBg="1"/>
          <p:bldP spid="140" grpId="1" animBg="1"/>
          <p:bldP spid="140" grpId="2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restart="whenNotActive" fill="hold" evtFilter="cancelBubble" nodeType="interactiveSeq">
                    <p:stCondLst>
                      <p:cond evt="onClick" delay="0">
                        <p:tgtEl>
                          <p:spTgt spid="1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" fill="hold">
                          <p:stCondLst>
                            <p:cond delay="0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9"/>
                      </p:tgtEl>
                    </p:cond>
                  </p:nextCondLst>
                </p:seq>
                <p:seq concurrent="1" nextAc="seek">
                  <p:cTn id="13" restart="whenNotActive" fill="hold" evtFilter="cancelBubble" nodeType="interactiveSeq">
                    <p:stCondLst>
                      <p:cond evt="onClick" delay="0">
                        <p:tgtEl>
                          <p:spTgt spid="13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" fill="hold">
                          <p:stCondLst>
                            <p:cond delay="0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7"/>
                      </p:tgtEl>
                    </p:cond>
                  </p:nextCondLst>
                </p:seq>
                <p:seq concurrent="1" nextAc="seek">
                  <p:cTn id="24" restart="whenNotActive" fill="hold" evtFilter="cancelBubble" nodeType="interactiveSeq">
                    <p:stCondLst>
                      <p:cond evt="onClick" delay="0">
                        <p:tgtEl>
                          <p:spTgt spid="13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" fill="hold">
                          <p:stCondLst>
                            <p:cond delay="0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5"/>
                      </p:tgtEl>
                    </p:cond>
                  </p:nextCondLst>
                </p:seq>
                <p:seq concurrent="1" nextAc="seek">
                  <p:cTn id="35" restart="whenNotActive" fill="hold" evtFilter="cancelBubble" nodeType="interactiveSeq">
                    <p:stCondLst>
                      <p:cond evt="onClick" delay="0">
                        <p:tgtEl>
                          <p:spTgt spid="13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6" fill="hold">
                          <p:stCondLst>
                            <p:cond delay="0"/>
                          </p:stCondLst>
                          <p:childTnLst>
                            <p:par>
                              <p:cTn id="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3"/>
                      </p:tgtEl>
                    </p:cond>
                  </p:nextCondLst>
                </p:seq>
                <p:seq concurrent="1" nextAc="seek">
                  <p:cTn id="46" restart="whenNotActive" fill="hold" evtFilter="cancelBubble" nodeType="interactiveSeq">
                    <p:stCondLst>
                      <p:cond evt="onClick" delay="0">
                        <p:tgtEl>
                          <p:spTgt spid="13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7" fill="hold">
                          <p:stCondLst>
                            <p:cond delay="0"/>
                          </p:stCondLst>
                          <p:childTnLst>
                            <p:par>
                              <p:cTn id="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1"/>
                      </p:tgtEl>
                    </p:cond>
                  </p:nextCondLst>
                </p:seq>
                <p:seq concurrent="1" nextAc="seek">
                  <p:cTn id="57" restart="whenNotActive" fill="hold" evtFilter="cancelBubble" nodeType="interactiveSeq">
                    <p:stCondLst>
                      <p:cond evt="onClick" delay="0">
                        <p:tgtEl>
                          <p:spTgt spid="12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8" fill="hold">
                          <p:stCondLst>
                            <p:cond delay="0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9"/>
                      </p:tgtEl>
                    </p:cond>
                  </p:nextCondLst>
                </p:seq>
                <p:seq concurrent="1" nextAc="seek">
                  <p:cTn id="68" restart="whenNotActive" fill="hold" evtFilter="cancelBubble" nodeType="interactiveSeq">
                    <p:stCondLst>
                      <p:cond evt="onClick" delay="0">
                        <p:tgtEl>
                          <p:spTgt spid="12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" fill="hold">
                          <p:stCondLst>
                            <p:cond delay="0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7"/>
                      </p:tgtEl>
                    </p:cond>
                  </p:nextCondLst>
                </p:seq>
                <p:seq concurrent="1" nextAc="seek">
                  <p:cTn id="79" restart="whenNotActive" fill="hold" evtFilter="cancelBubble" nodeType="interactiveSeq">
                    <p:stCondLst>
                      <p:cond evt="onClick" delay="0">
                        <p:tgtEl>
                          <p:spTgt spid="12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0" fill="hold">
                          <p:stCondLst>
                            <p:cond delay="0"/>
                          </p:stCondLst>
                          <p:childTnLst>
                            <p:par>
                              <p:cTn id="8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5"/>
                      </p:tgtEl>
                    </p:cond>
                  </p:nextCondLst>
                </p:seq>
                <p:seq concurrent="1" nextAc="seek">
                  <p:cTn id="90" restart="whenNotActive" fill="hold" evtFilter="cancelBubble" nodeType="interactiveSeq">
                    <p:stCondLst>
                      <p:cond evt="onClick" delay="0">
                        <p:tgtEl>
                          <p:spTgt spid="12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1" fill="hold">
                          <p:stCondLst>
                            <p:cond delay="0"/>
                          </p:stCondLst>
                          <p:childTnLst>
                            <p:par>
                              <p:cTn id="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3"/>
                      </p:tgtEl>
                    </p:cond>
                  </p:nextCondLst>
                </p:seq>
                <p:seq concurrent="1" nextAc="seek">
                  <p:cTn id="101" restart="whenNotActive" fill="hold" evtFilter="cancelBubble" nodeType="interactiveSeq">
                    <p:stCondLst>
                      <p:cond evt="onClick" delay="0">
                        <p:tgtEl>
                          <p:spTgt spid="12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2" fill="hold">
                          <p:stCondLst>
                            <p:cond delay="0"/>
                          </p:stCondLst>
                          <p:childTnLst>
                            <p:par>
                              <p:cTn id="10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7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0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0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1"/>
                      </p:tgtEl>
                    </p:cond>
                  </p:nextCondLst>
                </p:seq>
                <p:seq concurrent="1" nextAc="seek">
                  <p:cTn id="112" restart="whenNotActive" fill="hold" evtFilter="cancelBubble" nodeType="interactiveSeq">
                    <p:stCondLst>
                      <p:cond evt="onClick" delay="0">
                        <p:tgtEl>
                          <p:spTgt spid="11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3" fill="hold">
                          <p:stCondLst>
                            <p:cond delay="0"/>
                          </p:stCondLst>
                          <p:childTnLst>
                            <p:par>
                              <p:cTn id="1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8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1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1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9"/>
                      </p:tgtEl>
                    </p:cond>
                  </p:nextCondLst>
                </p:seq>
                <p:seq concurrent="1" nextAc="seek">
                  <p:cTn id="123" restart="whenNotActive" fill="hold" evtFilter="cancelBubble" nodeType="interactiveSeq">
                    <p:stCondLst>
                      <p:cond evt="onClick" delay="0">
                        <p:tgtEl>
                          <p:spTgt spid="11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4" fill="hold">
                          <p:stCondLst>
                            <p:cond delay="0"/>
                          </p:stCondLst>
                          <p:childTnLst>
                            <p:par>
                              <p:cTn id="12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2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3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7"/>
                      </p:tgtEl>
                    </p:cond>
                  </p:nextCondLst>
                </p:seq>
                <p:seq concurrent="1" nextAc="seek">
                  <p:cTn id="134" restart="whenNotActive" fill="hold" evtFilter="cancelBubble" nodeType="interactiveSeq">
                    <p:stCondLst>
                      <p:cond evt="onClick" delay="0">
                        <p:tgtEl>
                          <p:spTgt spid="11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5" fill="hold">
                          <p:stCondLst>
                            <p:cond delay="0"/>
                          </p:stCondLst>
                          <p:childTnLst>
                            <p:par>
                              <p:cTn id="1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9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40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3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4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5"/>
                      </p:tgtEl>
                    </p:cond>
                  </p:nextCondLst>
                </p:seq>
                <p:seq concurrent="1" nextAc="seek">
                  <p:cTn id="145" restart="whenNotActive" fill="hold" evtFilter="cancelBubble" nodeType="interactiveSeq">
                    <p:stCondLst>
                      <p:cond evt="onClick" delay="0">
                        <p:tgtEl>
                          <p:spTgt spid="11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6" fill="hold">
                          <p:stCondLst>
                            <p:cond delay="0"/>
                          </p:stCondLst>
                          <p:childTnLst>
                            <p:par>
                              <p:cTn id="1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4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5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5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3"/>
                      </p:tgtEl>
                    </p:cond>
                  </p:nextCondLst>
                </p:seq>
                <p:seq concurrent="1" nextAc="seek">
                  <p:cTn id="156" restart="whenNotActive" fill="hold" evtFilter="cancelBubble" nodeType="interactiveSeq">
                    <p:stCondLst>
                      <p:cond evt="onClick" delay="0">
                        <p:tgtEl>
                          <p:spTgt spid="11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57" fill="hold">
                          <p:stCondLst>
                            <p:cond delay="0"/>
                          </p:stCondLst>
                          <p:childTnLst>
                            <p:par>
                              <p:cTn id="1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1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2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5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6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6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1"/>
                      </p:tgtEl>
                    </p:cond>
                  </p:nextCondLst>
                </p:seq>
                <p:seq concurrent="1" nextAc="seek">
                  <p:cTn id="167" restart="whenNotActive" fill="hold" evtFilter="cancelBubble" nodeType="interactiveSeq">
                    <p:stCondLst>
                      <p:cond evt="onClick" delay="0">
                        <p:tgtEl>
                          <p:spTgt spid="10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68" fill="hold">
                          <p:stCondLst>
                            <p:cond delay="0"/>
                          </p:stCondLst>
                          <p:childTnLst>
                            <p:par>
                              <p:cTn id="16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7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7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7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7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9"/>
                      </p:tgtEl>
                    </p:cond>
                  </p:nextCondLst>
                </p:seq>
                <p:seq concurrent="1" nextAc="seek">
                  <p:cTn id="178" restart="whenNotActive" fill="hold" evtFilter="cancelBubble" nodeType="interactiveSeq">
                    <p:stCondLst>
                      <p:cond evt="onClick" delay="0">
                        <p:tgtEl>
                          <p:spTgt spid="10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79" fill="hold">
                          <p:stCondLst>
                            <p:cond delay="0"/>
                          </p:stCondLst>
                          <p:childTnLst>
                            <p:par>
                              <p:cTn id="1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8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3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84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8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8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8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7"/>
                      </p:tgtEl>
                    </p:cond>
                  </p:nextCondLst>
                </p:seq>
                <p:seq concurrent="1" nextAc="seek">
                  <p:cTn id="189" restart="whenNotActive" fill="hold" evtFilter="cancelBubble" nodeType="interactiveSeq">
                    <p:stCondLst>
                      <p:cond evt="onClick" delay="0">
                        <p:tgtEl>
                          <p:spTgt spid="10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90" fill="hold">
                          <p:stCondLst>
                            <p:cond delay="0"/>
                          </p:stCondLst>
                          <p:childTnLst>
                            <p:par>
                              <p:cTn id="1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9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4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5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19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19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5"/>
                      </p:tgtEl>
                    </p:cond>
                  </p:nextCondLst>
                </p:seq>
                <p:seq concurrent="1" nextAc="seek">
                  <p:cTn id="200" restart="whenNotActive" fill="hold" evtFilter="cancelBubble" nodeType="interactiveSeq">
                    <p:stCondLst>
                      <p:cond evt="onClick" delay="0">
                        <p:tgtEl>
                          <p:spTgt spid="10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01" fill="hold">
                          <p:stCondLst>
                            <p:cond delay="0"/>
                          </p:stCondLst>
                          <p:childTnLst>
                            <p:par>
                              <p:cTn id="20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0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5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0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0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0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3"/>
                      </p:tgtEl>
                    </p:cond>
                  </p:nextCondLst>
                </p:seq>
                <p:seq concurrent="1" nextAc="seek">
                  <p:cTn id="211" restart="whenNotActive" fill="hold" evtFilter="cancelBubble" nodeType="interactiveSeq">
                    <p:stCondLst>
                      <p:cond evt="onClick" delay="0">
                        <p:tgtEl>
                          <p:spTgt spid="10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12" fill="hold">
                          <p:stCondLst>
                            <p:cond delay="0"/>
                          </p:stCondLst>
                          <p:childTnLst>
                            <p:par>
                              <p:cTn id="21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1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1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1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1"/>
                      </p:tgtEl>
                    </p:cond>
                  </p:nextCondLst>
                </p:seq>
                <p:seq concurrent="1" nextAc="seek">
                  <p:cTn id="222" restart="whenNotActive" fill="hold" evtFilter="cancelBubble" nodeType="interactiveSeq">
                    <p:stCondLst>
                      <p:cond evt="onClick" delay="0">
                        <p:tgtEl>
                          <p:spTgt spid="9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23" fill="hold">
                          <p:stCondLst>
                            <p:cond delay="0"/>
                          </p:stCondLst>
                          <p:childTnLst>
                            <p:par>
                              <p:cTn id="2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2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8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2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2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3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9"/>
                      </p:tgtEl>
                    </p:cond>
                  </p:nextCondLst>
                </p:seq>
                <p:seq concurrent="1" nextAc="seek">
                  <p:cTn id="233" restart="whenNotActive" fill="hold" evtFilter="cancelBubble" nodeType="interactiveSeq">
                    <p:stCondLst>
                      <p:cond evt="onClick" delay="0">
                        <p:tgtEl>
                          <p:spTgt spid="9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34" fill="hold">
                          <p:stCondLst>
                            <p:cond delay="0"/>
                          </p:stCondLst>
                          <p:childTnLst>
                            <p:par>
                              <p:cTn id="2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3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8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9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3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4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7"/>
                      </p:tgtEl>
                    </p:cond>
                  </p:nextCondLst>
                </p:seq>
                <p:seq concurrent="1" nextAc="seek">
                  <p:cTn id="244" restart="whenNotActive" fill="hold" evtFilter="cancelBubble" nodeType="interactiveSeq">
                    <p:stCondLst>
                      <p:cond evt="onClick" delay="0">
                        <p:tgtEl>
                          <p:spTgt spid="9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45" fill="hold">
                          <p:stCondLst>
                            <p:cond delay="0"/>
                          </p:stCondLst>
                          <p:childTnLst>
                            <p:par>
                              <p:cTn id="24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4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9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0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4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5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5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5"/>
                      </p:tgtEl>
                    </p:cond>
                  </p:nextCondLst>
                </p:seq>
                <p:seq concurrent="1" nextAc="seek">
                  <p:cTn id="255" restart="whenNotActive" fill="hold" evtFilter="cancelBubble" nodeType="interactiveSeq">
                    <p:stCondLst>
                      <p:cond evt="onClick" delay="0">
                        <p:tgtEl>
                          <p:spTgt spid="9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56" fill="hold">
                          <p:stCondLst>
                            <p:cond delay="0"/>
                          </p:stCondLst>
                          <p:childTnLst>
                            <p:par>
                              <p:cTn id="2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60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1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5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6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6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3"/>
                      </p:tgtEl>
                    </p:cond>
                  </p:nextCondLst>
                </p:seq>
                <p:seq concurrent="1" nextAc="seek">
                  <p:cTn id="266" restart="whenNotActive" fill="hold" evtFilter="cancelBubble" nodeType="interactiveSeq">
                    <p:stCondLst>
                      <p:cond evt="onClick" delay="0">
                        <p:tgtEl>
                          <p:spTgt spid="9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67" fill="hold">
                          <p:stCondLst>
                            <p:cond delay="0"/>
                          </p:stCondLst>
                          <p:childTnLst>
                            <p:par>
                              <p:cTn id="26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6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6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7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7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1"/>
                      </p:tgtEl>
                    </p:cond>
                  </p:nextCondLst>
                </p:seq>
                <p:seq concurrent="1" nextAc="seek">
                  <p:cTn id="277" restart="whenNotActive" fill="hold" evtFilter="cancelBubble" nodeType="interactiveSeq">
                    <p:stCondLst>
                      <p:cond evt="onClick" delay="0">
                        <p:tgtEl>
                          <p:spTgt spid="8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78" fill="hold">
                          <p:stCondLst>
                            <p:cond delay="0"/>
                          </p:stCondLst>
                          <p:childTnLst>
                            <p:par>
                              <p:cTn id="2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8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8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8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8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9"/>
                      </p:tgtEl>
                    </p:cond>
                  </p:nextCondLst>
                </p:seq>
                <p:seq concurrent="1" nextAc="seek">
                  <p:cTn id="288" restart="whenNotActive" fill="hold" evtFilter="cancelBubble" nodeType="interactiveSeq">
                    <p:stCondLst>
                      <p:cond evt="onClick" delay="0">
                        <p:tgtEl>
                          <p:spTgt spid="8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289" fill="hold">
                          <p:stCondLst>
                            <p:cond delay="0"/>
                          </p:stCondLst>
                          <p:childTnLst>
                            <p:par>
                              <p:cTn id="29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3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4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29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29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9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7"/>
                      </p:tgtEl>
                    </p:cond>
                  </p:nextCondLst>
                </p:seq>
                <p:seq concurrent="1" nextAc="seek">
                  <p:cTn id="299" restart="whenNotActive" fill="hold" evtFilter="cancelBubble" nodeType="interactiveSeq">
                    <p:stCondLst>
                      <p:cond evt="onClick" delay="0">
                        <p:tgtEl>
                          <p:spTgt spid="8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00" fill="hold">
                          <p:stCondLst>
                            <p:cond delay="0"/>
                          </p:stCondLst>
                          <p:childTnLst>
                            <p:par>
                              <p:cTn id="30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0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4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5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0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0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0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5"/>
                      </p:tgtEl>
                    </p:cond>
                  </p:nextCondLst>
                </p:seq>
                <p:seq concurrent="1" nextAc="seek">
                  <p:cTn id="310" restart="whenNotActive" fill="hold" evtFilter="cancelBubble" nodeType="interactiveSeq">
                    <p:stCondLst>
                      <p:cond evt="onClick" delay="0">
                        <p:tgtEl>
                          <p:spTgt spid="8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11" fill="hold">
                          <p:stCondLst>
                            <p:cond delay="0"/>
                          </p:stCondLst>
                          <p:childTnLst>
                            <p:par>
                              <p:cTn id="3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1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5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1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1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1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3"/>
                      </p:tgtEl>
                    </p:cond>
                  </p:nextCondLst>
                </p:seq>
                <p:seq concurrent="1" nextAc="seek">
                  <p:cTn id="321" restart="whenNotActive" fill="hold" evtFilter="cancelBubble" nodeType="interactiveSeq">
                    <p:stCondLst>
                      <p:cond evt="onClick" delay="0">
                        <p:tgtEl>
                          <p:spTgt spid="8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22" fill="hold">
                          <p:stCondLst>
                            <p:cond delay="0"/>
                          </p:stCondLst>
                          <p:childTnLst>
                            <p:par>
                              <p:cTn id="3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2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6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7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2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2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3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1"/>
                      </p:tgtEl>
                    </p:cond>
                  </p:nextCondLst>
                </p:seq>
                <p:seq concurrent="1" nextAc="seek">
                  <p:cTn id="332" restart="whenNotActive" fill="hold" evtFilter="cancelBubble" nodeType="interactiveSeq">
                    <p:stCondLst>
                      <p:cond evt="onClick" delay="0">
                        <p:tgtEl>
                          <p:spTgt spid="7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33" fill="hold">
                          <p:stCondLst>
                            <p:cond delay="0"/>
                          </p:stCondLst>
                          <p:childTnLst>
                            <p:par>
                              <p:cTn id="3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3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7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8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3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3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4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9"/>
                      </p:tgtEl>
                    </p:cond>
                  </p:nextCondLst>
                </p:seq>
                <p:seq concurrent="1" nextAc="seek">
                  <p:cTn id="343" restart="whenNotActive" fill="hold" evtFilter="cancelBubble" nodeType="interactiveSeq">
                    <p:stCondLst>
                      <p:cond evt="onClick" delay="0">
                        <p:tgtEl>
                          <p:spTgt spid="7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44" fill="hold">
                          <p:stCondLst>
                            <p:cond delay="0"/>
                          </p:stCondLst>
                          <p:childTnLst>
                            <p:par>
                              <p:cTn id="3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4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4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5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5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7"/>
                      </p:tgtEl>
                    </p:cond>
                  </p:nextCondLst>
                </p:seq>
                <p:seq concurrent="1" nextAc="seek">
                  <p:cTn id="354" restart="whenNotActive" fill="hold" evtFilter="cancelBubble" nodeType="interactiveSeq">
                    <p:stCondLst>
                      <p:cond evt="onClick" delay="0">
                        <p:tgtEl>
                          <p:spTgt spid="7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55" fill="hold">
                          <p:stCondLst>
                            <p:cond delay="0"/>
                          </p:stCondLst>
                          <p:childTnLst>
                            <p:par>
                              <p:cTn id="35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9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5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6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6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5"/>
                      </p:tgtEl>
                    </p:cond>
                  </p:nextCondLst>
                </p:seq>
                <p:seq concurrent="1" nextAc="seek">
                  <p:cTn id="365" restart="whenNotActive" fill="hold" evtFilter="cancelBubble" nodeType="interactiveSeq">
                    <p:stCondLst>
                      <p:cond evt="onClick" delay="0">
                        <p:tgtEl>
                          <p:spTgt spid="7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66" fill="hold">
                          <p:stCondLst>
                            <p:cond delay="0"/>
                          </p:stCondLst>
                          <p:childTnLst>
                            <p:par>
                              <p:cTn id="3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6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6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7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7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3"/>
                      </p:tgtEl>
                    </p:cond>
                  </p:nextCondLst>
                </p:seq>
                <p:seq concurrent="1" nextAc="seek">
                  <p:cTn id="376" restart="whenNotActive" fill="hold" evtFilter="cancelBubble" nodeType="interactiveSeq">
                    <p:stCondLst>
                      <p:cond evt="onClick" delay="0">
                        <p:tgtEl>
                          <p:spTgt spid="7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77" fill="hold">
                          <p:stCondLst>
                            <p:cond delay="0"/>
                          </p:stCondLst>
                          <p:childTnLst>
                            <p:par>
                              <p:cTn id="37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7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7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83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8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1"/>
                      </p:tgtEl>
                    </p:cond>
                  </p:nextCondLst>
                </p:seq>
                <p:seq concurrent="1" nextAc="seek">
                  <p:cTn id="387" restart="whenNotActive" fill="hold" evtFilter="cancelBubble" nodeType="interactiveSeq">
                    <p:stCondLst>
                      <p:cond evt="onClick" delay="0">
                        <p:tgtEl>
                          <p:spTgt spid="25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88" fill="hold">
                          <p:stCondLst>
                            <p:cond delay="0"/>
                          </p:stCondLst>
                          <p:childTnLst>
                            <p:par>
                              <p:cTn id="38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9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3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39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394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39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3"/>
                      </p:tgtEl>
                    </p:cond>
                  </p:nextCondLst>
                </p:seq>
                <p:seq concurrent="1" nextAc="seek">
                  <p:cTn id="398" restart="whenNotActive" fill="hold" evtFilter="cancelBubble" nodeType="interactiveSeq">
                    <p:stCondLst>
                      <p:cond evt="onClick" delay="0">
                        <p:tgtEl>
                          <p:spTgt spid="25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399" fill="hold">
                          <p:stCondLst>
                            <p:cond delay="0"/>
                          </p:stCondLst>
                          <p:childTnLst>
                            <p:par>
                              <p:cTn id="40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4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0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05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0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0"/>
                      </p:tgtEl>
                    </p:cond>
                  </p:nextCondLst>
                </p:seq>
                <p:seq concurrent="1" nextAc="seek">
                  <p:cTn id="409" restart="whenNotActive" fill="hold" evtFilter="cancelBubble" nodeType="interactiveSeq">
                    <p:stCondLst>
                      <p:cond evt="onClick" delay="0">
                        <p:tgtEl>
                          <p:spTgt spid="24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10" fill="hold">
                          <p:stCondLst>
                            <p:cond delay="0"/>
                          </p:stCondLst>
                          <p:childTnLst>
                            <p:par>
                              <p:cTn id="4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4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5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1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16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1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7"/>
                      </p:tgtEl>
                    </p:cond>
                  </p:nextCondLst>
                </p:seq>
                <p:seq concurrent="1" nextAc="seek">
                  <p:cTn id="420" restart="whenNotActive" fill="hold" evtFilter="cancelBubble" nodeType="interactiveSeq">
                    <p:stCondLst>
                      <p:cond evt="onClick" delay="0">
                        <p:tgtEl>
                          <p:spTgt spid="24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21" fill="hold">
                          <p:stCondLst>
                            <p:cond delay="0"/>
                          </p:stCondLst>
                          <p:childTnLst>
                            <p:par>
                              <p:cTn id="4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2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6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2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27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4"/>
                      </p:tgtEl>
                    </p:cond>
                  </p:nextCondLst>
                </p:seq>
                <p:seq concurrent="1" nextAc="seek">
                  <p:cTn id="431" restart="whenNotActive" fill="hold" evtFilter="cancelBubble" nodeType="interactiveSeq">
                    <p:stCondLst>
                      <p:cond evt="onClick" delay="0">
                        <p:tgtEl>
                          <p:spTgt spid="2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32" fill="hold">
                          <p:stCondLst>
                            <p:cond delay="0"/>
                          </p:stCondLst>
                          <p:childTnLst>
                            <p:par>
                              <p:cTn id="43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3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6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7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3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38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1"/>
                      </p:tgtEl>
                    </p:cond>
                  </p:nextCondLst>
                </p:seq>
                <p:seq concurrent="1" nextAc="seek">
                  <p:cTn id="442" restart="whenNotActive" fill="hold" evtFilter="cancelBubble" nodeType="interactiveSeq">
                    <p:stCondLst>
                      <p:cond evt="onClick" delay="0">
                        <p:tgtEl>
                          <p:spTgt spid="23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43" fill="hold">
                          <p:stCondLst>
                            <p:cond delay="0"/>
                          </p:stCondLst>
                          <p:childTnLst>
                            <p:par>
                              <p:cTn id="4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4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8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4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49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1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5"/>
                      </p:tgtEl>
                    </p:cond>
                  </p:nextCondLst>
                </p:seq>
                <p:seq concurrent="1" nextAc="seek">
                  <p:cTn id="453" restart="whenNotActive" fill="hold" evtFilter="cancelBubble" nodeType="interactiveSeq">
                    <p:stCondLst>
                      <p:cond evt="onClick" delay="0">
                        <p:tgtEl>
                          <p:spTgt spid="2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54" fill="hold">
                          <p:stCondLst>
                            <p:cond delay="0"/>
                          </p:stCondLst>
                          <p:childTnLst>
                            <p:par>
                              <p:cTn id="45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5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8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9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5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60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62" presetID="1" presetClass="exit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8"/>
                      </p:tgtEl>
                    </p:cond>
                  </p:nextCondLst>
                </p:seq>
                <p:seq concurrent="1" nextAc="seek">
                  <p:cTn id="464" restart="whenNotActive" fill="hold" evtFilter="cancelBubble" nodeType="interactiveSeq">
                    <p:stCondLst>
                      <p:cond evt="onClick" delay="0">
                        <p:tgtEl>
                          <p:spTgt spid="14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65" fill="hold">
                          <p:stCondLst>
                            <p:cond delay="0"/>
                          </p:stCondLst>
                          <p:childTnLst>
                            <p:par>
                              <p:cTn id="4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6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6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7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0"/>
                      </p:tgtEl>
                    </p:cond>
                  </p:nextCondLst>
                </p:seq>
                <p:seq concurrent="1" nextAc="seek">
                  <p:cTn id="475" restart="whenNotActive" fill="hold" evtFilter="cancelBubble" nodeType="interactiveSeq">
                    <p:stCondLst>
                      <p:cond evt="onClick" delay="0">
                        <p:tgtEl>
                          <p:spTgt spid="13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76" fill="hold">
                          <p:stCondLst>
                            <p:cond delay="0"/>
                          </p:stCondLst>
                          <p:childTnLst>
                            <p:par>
                              <p:cTn id="4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7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0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1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7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8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8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8"/>
                      </p:tgtEl>
                    </p:cond>
                  </p:nextCondLst>
                </p:seq>
                <p:seq concurrent="1" nextAc="seek">
                  <p:cTn id="486" restart="whenNotActive" fill="hold" evtFilter="cancelBubble" nodeType="interactiveSeq">
                    <p:stCondLst>
                      <p:cond evt="onClick" delay="0">
                        <p:tgtEl>
                          <p:spTgt spid="13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87" fill="hold">
                          <p:stCondLst>
                            <p:cond delay="0"/>
                          </p:stCondLst>
                          <p:childTnLst>
                            <p:par>
                              <p:cTn id="4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1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2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48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49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6"/>
                      </p:tgtEl>
                    </p:cond>
                  </p:nextCondLst>
                </p:seq>
                <p:seq concurrent="1" nextAc="seek">
                  <p:cTn id="497" restart="whenNotActive" fill="hold" evtFilter="cancelBubble" nodeType="interactiveSeq">
                    <p:stCondLst>
                      <p:cond evt="onClick" delay="0">
                        <p:tgtEl>
                          <p:spTgt spid="13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498" fill="hold">
                          <p:stCondLst>
                            <p:cond delay="0"/>
                          </p:stCondLst>
                          <p:childTnLst>
                            <p:par>
                              <p:cTn id="49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2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3" dur="500" fill="hold"/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0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0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0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4"/>
                      </p:tgtEl>
                    </p:cond>
                  </p:nextCondLst>
                </p:seq>
                <p:seq concurrent="1" nextAc="seek">
                  <p:cTn id="508" restart="whenNotActive" fill="hold" evtFilter="cancelBubble" nodeType="interactiveSeq">
                    <p:stCondLst>
                      <p:cond evt="onClick" delay="0">
                        <p:tgtEl>
                          <p:spTgt spid="13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09" fill="hold">
                          <p:stCondLst>
                            <p:cond delay="0"/>
                          </p:stCondLst>
                          <p:childTnLst>
                            <p:par>
                              <p:cTn id="5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1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3" dur="50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4" dur="500" fill="hold"/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1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1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1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2"/>
                      </p:tgtEl>
                    </p:cond>
                  </p:nextCondLst>
                </p:seq>
                <p:seq concurrent="1" nextAc="seek">
                  <p:cTn id="519" restart="whenNotActive" fill="hold" evtFilter="cancelBubble" nodeType="interactiveSeq">
                    <p:stCondLst>
                      <p:cond evt="onClick" delay="0">
                        <p:tgtEl>
                          <p:spTgt spid="13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20" fill="hold">
                          <p:stCondLst>
                            <p:cond delay="0"/>
                          </p:stCondLst>
                          <p:childTnLst>
                            <p:par>
                              <p:cTn id="52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2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5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2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2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2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30"/>
                      </p:tgtEl>
                    </p:cond>
                  </p:nextCondLst>
                </p:seq>
                <p:seq concurrent="1" nextAc="seek">
                  <p:cTn id="530" restart="whenNotActive" fill="hold" evtFilter="cancelBubble" nodeType="interactiveSeq">
                    <p:stCondLst>
                      <p:cond evt="onClick" delay="0">
                        <p:tgtEl>
                          <p:spTgt spid="12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31" fill="hold">
                          <p:stCondLst>
                            <p:cond delay="0"/>
                          </p:stCondLst>
                          <p:childTnLst>
                            <p:par>
                              <p:cTn id="5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3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5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6" dur="500" fill="hold"/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3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3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8"/>
                      </p:tgtEl>
                    </p:cond>
                  </p:nextCondLst>
                </p:seq>
                <p:seq concurrent="1" nextAc="seek">
                  <p:cTn id="541" restart="whenNotActive" fill="hold" evtFilter="cancelBubble" nodeType="interactiveSeq">
                    <p:stCondLst>
                      <p:cond evt="onClick" delay="0">
                        <p:tgtEl>
                          <p:spTgt spid="12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42" fill="hold">
                          <p:stCondLst>
                            <p:cond delay="0"/>
                          </p:stCondLst>
                          <p:childTnLst>
                            <p:par>
                              <p:cTn id="54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4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6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7" dur="500" fill="hold"/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4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4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5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6"/>
                      </p:tgtEl>
                    </p:cond>
                  </p:nextCondLst>
                </p:seq>
                <p:seq concurrent="1" nextAc="seek">
                  <p:cTn id="552" restart="whenNotActive" fill="hold" evtFilter="cancelBubble" nodeType="interactiveSeq">
                    <p:stCondLst>
                      <p:cond evt="onClick" delay="0">
                        <p:tgtEl>
                          <p:spTgt spid="12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53" fill="hold">
                          <p:stCondLst>
                            <p:cond delay="0"/>
                          </p:stCondLst>
                          <p:childTnLst>
                            <p:par>
                              <p:cTn id="5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7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5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5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6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4"/>
                      </p:tgtEl>
                    </p:cond>
                  </p:nextCondLst>
                </p:seq>
                <p:seq concurrent="1" nextAc="seek">
                  <p:cTn id="563" restart="whenNotActive" fill="hold" evtFilter="cancelBubble" nodeType="interactiveSeq">
                    <p:stCondLst>
                      <p:cond evt="onClick" delay="0">
                        <p:tgtEl>
                          <p:spTgt spid="12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64" fill="hold">
                          <p:stCondLst>
                            <p:cond delay="0"/>
                          </p:stCondLst>
                          <p:childTnLst>
                            <p:par>
                              <p:cTn id="56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6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8" dur="5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69" dur="500" fill="hold"/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6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7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7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2"/>
                      </p:tgtEl>
                    </p:cond>
                  </p:nextCondLst>
                </p:seq>
                <p:seq concurrent="1" nextAc="seek">
                  <p:cTn id="574" restart="whenNotActive" fill="hold" evtFilter="cancelBubble" nodeType="interactiveSeq">
                    <p:stCondLst>
                      <p:cond evt="onClick" delay="0">
                        <p:tgtEl>
                          <p:spTgt spid="12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75" fill="hold">
                          <p:stCondLst>
                            <p:cond delay="0"/>
                          </p:stCondLst>
                          <p:childTnLst>
                            <p:par>
                              <p:cTn id="57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7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9" dur="5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0" dur="500" fill="hold"/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7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8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8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20"/>
                      </p:tgtEl>
                    </p:cond>
                  </p:nextCondLst>
                </p:seq>
                <p:seq concurrent="1" nextAc="seek">
                  <p:cTn id="585" restart="whenNotActive" fill="hold" evtFilter="cancelBubble" nodeType="interactiveSeq">
                    <p:stCondLst>
                      <p:cond evt="onClick" delay="0">
                        <p:tgtEl>
                          <p:spTgt spid="11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86" fill="hold">
                          <p:stCondLst>
                            <p:cond delay="0"/>
                          </p:stCondLst>
                          <p:childTnLst>
                            <p:par>
                              <p:cTn id="58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8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0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1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8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59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9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8"/>
                      </p:tgtEl>
                    </p:cond>
                  </p:nextCondLst>
                </p:seq>
                <p:seq concurrent="1" nextAc="seek">
                  <p:cTn id="596" restart="whenNotActive" fill="hold" evtFilter="cancelBubble" nodeType="interactiveSeq">
                    <p:stCondLst>
                      <p:cond evt="onClick" delay="0">
                        <p:tgtEl>
                          <p:spTgt spid="11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597" fill="hold">
                          <p:stCondLst>
                            <p:cond delay="0"/>
                          </p:stCondLst>
                          <p:childTnLst>
                            <p:par>
                              <p:cTn id="59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1" dur="5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2" dur="500" fill="hold"/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59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0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0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6"/>
                      </p:tgtEl>
                    </p:cond>
                  </p:nextCondLst>
                </p:seq>
                <p:seq concurrent="1" nextAc="seek">
                  <p:cTn id="607" restart="whenNotActive" fill="hold" evtFilter="cancelBubble" nodeType="interactiveSeq">
                    <p:stCondLst>
                      <p:cond evt="onClick" delay="0">
                        <p:tgtEl>
                          <p:spTgt spid="11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08" fill="hold">
                          <p:stCondLst>
                            <p:cond delay="0"/>
                          </p:stCondLst>
                          <p:childTnLst>
                            <p:par>
                              <p:cTn id="60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2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3" dur="500" fill="hold"/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1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1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1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4"/>
                      </p:tgtEl>
                    </p:cond>
                  </p:nextCondLst>
                </p:seq>
                <p:seq concurrent="1" nextAc="seek">
                  <p:cTn id="618" restart="whenNotActive" fill="hold" evtFilter="cancelBubble" nodeType="interactiveSeq">
                    <p:stCondLst>
                      <p:cond evt="onClick" delay="0">
                        <p:tgtEl>
                          <p:spTgt spid="11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19" fill="hold">
                          <p:stCondLst>
                            <p:cond delay="0"/>
                          </p:stCondLst>
                          <p:childTnLst>
                            <p:par>
                              <p:cTn id="62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2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3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4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2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2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2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2"/>
                      </p:tgtEl>
                    </p:cond>
                  </p:nextCondLst>
                </p:seq>
                <p:seq concurrent="1" nextAc="seek">
                  <p:cTn id="629" restart="whenNotActive" fill="hold" evtFilter="cancelBubble" nodeType="interactiveSeq">
                    <p:stCondLst>
                      <p:cond evt="onClick" delay="0">
                        <p:tgtEl>
                          <p:spTgt spid="11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30" fill="hold">
                          <p:stCondLst>
                            <p:cond delay="0"/>
                          </p:stCondLst>
                          <p:childTnLst>
                            <p:par>
                              <p:cTn id="6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3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4" dur="500" fill="hold"/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5" dur="500" fill="hold"/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3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3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3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10"/>
                      </p:tgtEl>
                    </p:cond>
                  </p:nextCondLst>
                </p:seq>
                <p:seq concurrent="1" nextAc="seek">
                  <p:cTn id="640" restart="whenNotActive" fill="hold" evtFilter="cancelBubble" nodeType="interactiveSeq">
                    <p:stCondLst>
                      <p:cond evt="onClick" delay="0">
                        <p:tgtEl>
                          <p:spTgt spid="10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41" fill="hold">
                          <p:stCondLst>
                            <p:cond delay="0"/>
                          </p:stCondLst>
                          <p:childTnLst>
                            <p:par>
                              <p:cTn id="6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4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5" dur="500" fill="hold"/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6" dur="500" fill="hold"/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4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4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4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8"/>
                      </p:tgtEl>
                    </p:cond>
                  </p:nextCondLst>
                </p:seq>
                <p:seq concurrent="1" nextAc="seek">
                  <p:cTn id="651" restart="whenNotActive" fill="hold" evtFilter="cancelBubble" nodeType="interactiveSeq">
                    <p:stCondLst>
                      <p:cond evt="onClick" delay="0">
                        <p:tgtEl>
                          <p:spTgt spid="10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52" fill="hold">
                          <p:stCondLst>
                            <p:cond delay="0"/>
                          </p:stCondLst>
                          <p:childTnLst>
                            <p:par>
                              <p:cTn id="6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5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6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7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5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5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6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6"/>
                      </p:tgtEl>
                    </p:cond>
                  </p:nextCondLst>
                </p:seq>
                <p:seq concurrent="1" nextAc="seek">
                  <p:cTn id="662" restart="whenNotActive" fill="hold" evtFilter="cancelBubble" nodeType="interactiveSeq">
                    <p:stCondLst>
                      <p:cond evt="onClick" delay="0">
                        <p:tgtEl>
                          <p:spTgt spid="10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63" fill="hold">
                          <p:stCondLst>
                            <p:cond delay="0"/>
                          </p:stCondLst>
                          <p:childTnLst>
                            <p:par>
                              <p:cTn id="66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6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7" dur="500" fill="hold"/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8" dur="500" fill="hold"/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6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6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7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4"/>
                      </p:tgtEl>
                    </p:cond>
                  </p:nextCondLst>
                </p:seq>
                <p:seq concurrent="1" nextAc="seek">
                  <p:cTn id="673" restart="whenNotActive" fill="hold" evtFilter="cancelBubble" nodeType="interactiveSeq">
                    <p:stCondLst>
                      <p:cond evt="onClick" delay="0">
                        <p:tgtEl>
                          <p:spTgt spid="10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74" fill="hold">
                          <p:stCondLst>
                            <p:cond delay="0"/>
                          </p:stCondLst>
                          <p:childTnLst>
                            <p:par>
                              <p:cTn id="6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7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8" dur="500" fill="hold"/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9" dur="500" fill="hold"/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7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8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8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2"/>
                      </p:tgtEl>
                    </p:cond>
                  </p:nextCondLst>
                </p:seq>
                <p:seq concurrent="1" nextAc="seek">
                  <p:cTn id="684" restart="whenNotActive" fill="hold" evtFilter="cancelBubble" nodeType="interactiveSeq">
                    <p:stCondLst>
                      <p:cond evt="onClick" delay="0">
                        <p:tgtEl>
                          <p:spTgt spid="10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85" fill="hold">
                          <p:stCondLst>
                            <p:cond delay="0"/>
                          </p:stCondLst>
                          <p:childTnLst>
                            <p:par>
                              <p:cTn id="68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8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9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8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69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9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00"/>
                      </p:tgtEl>
                    </p:cond>
                  </p:nextCondLst>
                </p:seq>
                <p:seq concurrent="1" nextAc="seek">
                  <p:cTn id="695" restart="whenNotActive" fill="hold" evtFilter="cancelBubble" nodeType="interactiveSeq">
                    <p:stCondLst>
                      <p:cond evt="onClick" delay="0">
                        <p:tgtEl>
                          <p:spTgt spid="9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696" fill="hold">
                          <p:stCondLst>
                            <p:cond delay="0"/>
                          </p:stCondLst>
                          <p:childTnLst>
                            <p:par>
                              <p:cTn id="6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9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0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1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69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0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0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8"/>
                      </p:tgtEl>
                    </p:cond>
                  </p:nextCondLst>
                </p:seq>
                <p:seq concurrent="1" nextAc="seek">
                  <p:cTn id="706" restart="whenNotActive" fill="hold" evtFilter="cancelBubble" nodeType="interactiveSeq">
                    <p:stCondLst>
                      <p:cond evt="onClick" delay="0">
                        <p:tgtEl>
                          <p:spTgt spid="9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07" fill="hold">
                          <p:stCondLst>
                            <p:cond delay="0"/>
                          </p:stCondLst>
                          <p:childTnLst>
                            <p:par>
                              <p:cTn id="70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0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1" dur="50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2" dur="500" fill="hold"/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0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1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1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6"/>
                      </p:tgtEl>
                    </p:cond>
                  </p:nextCondLst>
                </p:seq>
                <p:seq concurrent="1" nextAc="seek">
                  <p:cTn id="717" restart="whenNotActive" fill="hold" evtFilter="cancelBubble" nodeType="interactiveSeq">
                    <p:stCondLst>
                      <p:cond evt="onClick" delay="0">
                        <p:tgtEl>
                          <p:spTgt spid="9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18" fill="hold">
                          <p:stCondLst>
                            <p:cond delay="0"/>
                          </p:stCondLst>
                          <p:childTnLst>
                            <p:par>
                              <p:cTn id="7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2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2" dur="500" fill="hold"/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3" dur="500" fill="hold"/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2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2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4"/>
                      </p:tgtEl>
                    </p:cond>
                  </p:nextCondLst>
                </p:seq>
                <p:seq concurrent="1" nextAc="seek">
                  <p:cTn id="728" restart="whenNotActive" fill="hold" evtFilter="cancelBubble" nodeType="interactiveSeq">
                    <p:stCondLst>
                      <p:cond evt="onClick" delay="0">
                        <p:tgtEl>
                          <p:spTgt spid="9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29" fill="hold">
                          <p:stCondLst>
                            <p:cond delay="0"/>
                          </p:stCondLst>
                          <p:childTnLst>
                            <p:par>
                              <p:cTn id="73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3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3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4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3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3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3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2"/>
                      </p:tgtEl>
                    </p:cond>
                  </p:nextCondLst>
                </p:seq>
                <p:seq concurrent="1" nextAc="seek">
                  <p:cTn id="739" restart="whenNotActive" fill="hold" evtFilter="cancelBubble" nodeType="interactiveSeq">
                    <p:stCondLst>
                      <p:cond evt="onClick" delay="0">
                        <p:tgtEl>
                          <p:spTgt spid="9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40" fill="hold">
                          <p:stCondLst>
                            <p:cond delay="0"/>
                          </p:stCondLst>
                          <p:childTnLst>
                            <p:par>
                              <p:cTn id="7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4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4" dur="500" fill="hold"/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45" dur="500" fill="hold"/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4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4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4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90"/>
                      </p:tgtEl>
                    </p:cond>
                  </p:nextCondLst>
                </p:seq>
                <p:seq concurrent="1" nextAc="seek">
                  <p:cTn id="750" restart="whenNotActive" fill="hold" evtFilter="cancelBubble" nodeType="interactiveSeq">
                    <p:stCondLst>
                      <p:cond evt="onClick" delay="0">
                        <p:tgtEl>
                          <p:spTgt spid="8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51" fill="hold">
                          <p:stCondLst>
                            <p:cond delay="0"/>
                          </p:stCondLst>
                          <p:childTnLst>
                            <p:par>
                              <p:cTn id="75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5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5" dur="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6" dur="500" fill="hold"/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5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5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5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8"/>
                      </p:tgtEl>
                    </p:cond>
                  </p:nextCondLst>
                </p:seq>
                <p:seq concurrent="1" nextAc="seek">
                  <p:cTn id="761" restart="whenNotActive" fill="hold" evtFilter="cancelBubble" nodeType="interactiveSeq">
                    <p:stCondLst>
                      <p:cond evt="onClick" delay="0">
                        <p:tgtEl>
                          <p:spTgt spid="8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62" fill="hold">
                          <p:stCondLst>
                            <p:cond delay="0"/>
                          </p:stCondLst>
                          <p:childTnLst>
                            <p:par>
                              <p:cTn id="76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6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7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6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6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7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6"/>
                      </p:tgtEl>
                    </p:cond>
                  </p:nextCondLst>
                </p:seq>
                <p:seq concurrent="1" nextAc="seek">
                  <p:cTn id="772" restart="whenNotActive" fill="hold" evtFilter="cancelBubble" nodeType="interactiveSeq">
                    <p:stCondLst>
                      <p:cond evt="onClick" delay="0">
                        <p:tgtEl>
                          <p:spTgt spid="8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73" fill="hold">
                          <p:stCondLst>
                            <p:cond delay="0"/>
                          </p:stCondLst>
                          <p:childTnLst>
                            <p:par>
                              <p:cTn id="77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7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7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8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7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7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8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4"/>
                      </p:tgtEl>
                    </p:cond>
                  </p:nextCondLst>
                </p:seq>
                <p:seq concurrent="1" nextAc="seek">
                  <p:cTn id="783" restart="whenNotActive" fill="hold" evtFilter="cancelBubble" nodeType="interactiveSeq">
                    <p:stCondLst>
                      <p:cond evt="onClick" delay="0">
                        <p:tgtEl>
                          <p:spTgt spid="8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84" fill="hold">
                          <p:stCondLst>
                            <p:cond delay="0"/>
                          </p:stCondLst>
                          <p:childTnLst>
                            <p:par>
                              <p:cTn id="78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88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9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8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79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9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2"/>
                      </p:tgtEl>
                    </p:cond>
                  </p:nextCondLst>
                </p:seq>
                <p:seq concurrent="1" nextAc="seek">
                  <p:cTn id="794" restart="whenNotActive" fill="hold" evtFilter="cancelBubble" nodeType="interactiveSeq">
                    <p:stCondLst>
                      <p:cond evt="onClick" delay="0">
                        <p:tgtEl>
                          <p:spTgt spid="8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795" fill="hold">
                          <p:stCondLst>
                            <p:cond delay="0"/>
                          </p:stCondLst>
                          <p:childTnLst>
                            <p:par>
                              <p:cTn id="79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9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9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79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0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0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80"/>
                      </p:tgtEl>
                    </p:cond>
                  </p:nextCondLst>
                </p:seq>
                <p:seq concurrent="1" nextAc="seek">
                  <p:cTn id="805" restart="whenNotActive" fill="hold" evtFilter="cancelBubble" nodeType="interactiveSeq">
                    <p:stCondLst>
                      <p:cond evt="onClick" delay="0">
                        <p:tgtEl>
                          <p:spTgt spid="7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06" fill="hold">
                          <p:stCondLst>
                            <p:cond delay="0"/>
                          </p:stCondLst>
                          <p:childTnLst>
                            <p:par>
                              <p:cTn id="80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0" dur="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1" dur="500" fill="hold"/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0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1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1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8"/>
                      </p:tgtEl>
                    </p:cond>
                  </p:nextCondLst>
                </p:seq>
                <p:seq concurrent="1" nextAc="seek">
                  <p:cTn id="816" restart="whenNotActive" fill="hold" evtFilter="cancelBubble" nodeType="interactiveSeq">
                    <p:stCondLst>
                      <p:cond evt="onClick" delay="0">
                        <p:tgtEl>
                          <p:spTgt spid="7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17" fill="hold">
                          <p:stCondLst>
                            <p:cond delay="0"/>
                          </p:stCondLst>
                          <p:childTnLst>
                            <p:par>
                              <p:cTn id="8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19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1" dur="500" fill="hold"/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22" dur="500" fill="hold"/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19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2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2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6"/>
                      </p:tgtEl>
                    </p:cond>
                  </p:nextCondLst>
                </p:seq>
                <p:seq concurrent="1" nextAc="seek">
                  <p:cTn id="827" restart="whenNotActive" fill="hold" evtFilter="cancelBubble" nodeType="interactiveSeq">
                    <p:stCondLst>
                      <p:cond evt="onClick" delay="0">
                        <p:tgtEl>
                          <p:spTgt spid="7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28" fill="hold">
                          <p:stCondLst>
                            <p:cond delay="0"/>
                          </p:stCondLst>
                          <p:childTnLst>
                            <p:par>
                              <p:cTn id="82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30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2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3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30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3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3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4"/>
                      </p:tgtEl>
                    </p:cond>
                  </p:nextCondLst>
                </p:seq>
                <p:seq concurrent="1" nextAc="seek">
                  <p:cTn id="838" restart="whenNotActive" fill="hold" evtFilter="cancelBubble" nodeType="interactiveSeq">
                    <p:stCondLst>
                      <p:cond evt="onClick" delay="0">
                        <p:tgtEl>
                          <p:spTgt spid="7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39" fill="hold">
                          <p:stCondLst>
                            <p:cond delay="0"/>
                          </p:stCondLst>
                          <p:childTnLst>
                            <p:par>
                              <p:cTn id="8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41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3" dur="500" fill="hold"/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4" dur="500" fill="hold"/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41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45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4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72"/>
                      </p:tgtEl>
                    </p:cond>
                  </p:nextCondLst>
                </p:seq>
                <p:seq concurrent="1" nextAc="seek">
                  <p:cTn id="849" restart="whenNotActive" fill="hold" evtFilter="cancelBubble" nodeType="interactiveSeq">
                    <p:stCondLst>
                      <p:cond evt="onClick" delay="0">
                        <p:tgtEl>
                          <p:spTgt spid="25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50" fill="hold">
                          <p:stCondLst>
                            <p:cond delay="0"/>
                          </p:stCondLst>
                          <p:childTnLst>
                            <p:par>
                              <p:cTn id="85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2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4" dur="500" fill="hold"/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5" dur="500" fill="hold"/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52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56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5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4"/>
                      </p:tgtEl>
                    </p:cond>
                  </p:nextCondLst>
                </p:seq>
                <p:seq concurrent="1" nextAc="seek">
                  <p:cTn id="860" restart="whenNotActive" fill="hold" evtFilter="cancelBubble" nodeType="interactiveSeq">
                    <p:stCondLst>
                      <p:cond evt="onClick" delay="0">
                        <p:tgtEl>
                          <p:spTgt spid="25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61" fill="hold">
                          <p:stCondLst>
                            <p:cond delay="0"/>
                          </p:stCondLst>
                          <p:childTnLst>
                            <p:par>
                              <p:cTn id="86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63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6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63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67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6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51"/>
                      </p:tgtEl>
                    </p:cond>
                  </p:nextCondLst>
                </p:seq>
                <p:seq concurrent="1" nextAc="seek">
                  <p:cTn id="871" restart="whenNotActive" fill="hold" evtFilter="cancelBubble" nodeType="interactiveSeq">
                    <p:stCondLst>
                      <p:cond evt="onClick" delay="0">
                        <p:tgtEl>
                          <p:spTgt spid="24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72" fill="hold">
                          <p:stCondLst>
                            <p:cond delay="0"/>
                          </p:stCondLst>
                          <p:childTnLst>
                            <p:par>
                              <p:cTn id="87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74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6" dur="500" fill="hold"/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7" dur="500" fill="hold"/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74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78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8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8"/>
                      </p:tgtEl>
                    </p:cond>
                  </p:nextCondLst>
                </p:seq>
                <p:seq concurrent="1" nextAc="seek">
                  <p:cTn id="882" restart="whenNotActive" fill="hold" evtFilter="cancelBubble" nodeType="interactiveSeq">
                    <p:stCondLst>
                      <p:cond evt="onClick" delay="0">
                        <p:tgtEl>
                          <p:spTgt spid="24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83" fill="hold">
                          <p:stCondLst>
                            <p:cond delay="0"/>
                          </p:stCondLst>
                          <p:childTnLst>
                            <p:par>
                              <p:cTn id="8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85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7" dur="500" fill="hold"/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88" dur="500" fill="hold"/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85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889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89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5"/>
                      </p:tgtEl>
                    </p:cond>
                  </p:nextCondLst>
                </p:seq>
                <p:seq concurrent="1" nextAc="seek">
                  <p:cTn id="893" restart="whenNotActive" fill="hold" evtFilter="cancelBubble" nodeType="interactiveSeq">
                    <p:stCondLst>
                      <p:cond evt="onClick" delay="0">
                        <p:tgtEl>
                          <p:spTgt spid="24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894" fill="hold">
                          <p:stCondLst>
                            <p:cond delay="0"/>
                          </p:stCondLst>
                          <p:childTnLst>
                            <p:par>
                              <p:cTn id="89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96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8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9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896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00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0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42"/>
                      </p:tgtEl>
                    </p:cond>
                  </p:nextCondLst>
                </p:seq>
                <p:seq concurrent="1" nextAc="seek">
                  <p:cTn id="904" restart="whenNotActive" fill="hold" evtFilter="cancelBubble" nodeType="interactiveSeq">
                    <p:stCondLst>
                      <p:cond evt="onClick" delay="0">
                        <p:tgtEl>
                          <p:spTgt spid="23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05" fill="hold">
                          <p:stCondLst>
                            <p:cond delay="0"/>
                          </p:stCondLst>
                          <p:childTnLst>
                            <p:par>
                              <p:cTn id="90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07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9" dur="50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0" dur="500" fill="hold"/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07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11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13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6"/>
                      </p:tgtEl>
                    </p:cond>
                  </p:nextCondLst>
                </p:seq>
                <p:seq concurrent="1" nextAc="seek">
                  <p:cTn id="915" restart="whenNotActive" fill="hold" evtFilter="cancelBubble" nodeType="interactiveSeq">
                    <p:stCondLst>
                      <p:cond evt="onClick" delay="0">
                        <p:tgtEl>
                          <p:spTgt spid="23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16" fill="hold">
                          <p:stCondLst>
                            <p:cond delay="0"/>
                          </p:stCondLst>
                          <p:childTnLst>
                            <p:par>
                              <p:cTn id="9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18" presetID="2" presetClass="entr" presetSubtype="1" accel="3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20" dur="5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21" dur="500" fill="hold"/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  <p:subTnLst>
                                        <p:audio>
                                          <p:cMediaNode>
                                            <p:cTn display="0" masterRel="sameClick">
                                              <p:stCondLst>
                                                <p:cond evt="begin" delay="0">
                                                  <p:tn val="918"/>
                                                </p:cond>
                                              </p:stCondLst>
                                              <p:endCondLst>
                                                <p:cond evt="onStopAudio" delay="0">
                                                  <p:tgtEl>
                                                    <p:sldTgt/>
                                                  </p:tgtEl>
                                                </p:cond>
                                              </p:endCondLst>
                                            </p:cTn>
                                            <p:tgtEl>
                                              <p:sndTgt r:embed="rId10" name="Connect 4 SFX.wav"/>
                                            </p:tgtEl>
                                          </p:cMediaNode>
                                        </p:audio>
                                      </p:subTnLst>
                                    </p:cTn>
                                  </p:par>
                                  <p:par>
                                    <p:cTn id="922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24" presetID="1" presetClass="exit" presetSubtype="0" fill="hold" grpId="2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239"/>
                      </p:tgtEl>
                    </p:cond>
                  </p:nextCondLst>
                </p:seq>
                <p:seq concurrent="1" nextAc="seek">
                  <p:cTn id="926" restart="whenNotActive" fill="hold" evtFilter="cancelBubble" nodeType="interactiveSeq">
                    <p:stCondLst>
                      <p:cond evt="onClick" delay="0">
                        <p:tgtEl>
                          <p:spTgt spid="17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27" fill="hold">
                          <p:stCondLst>
                            <p:cond delay="0"/>
                          </p:stCondLst>
                          <p:childTnLst>
                            <p:par>
                              <p:cTn id="9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3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3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3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6"/>
                      </p:tgtEl>
                    </p:cond>
                  </p:nextCondLst>
                </p:seq>
                <p:seq concurrent="1" nextAc="seek">
                  <p:cTn id="939" restart="whenNotActive" fill="hold" evtFilter="cancelBubble" nodeType="interactiveSeq">
                    <p:stCondLst>
                      <p:cond evt="onClick" delay="0">
                        <p:tgtEl>
                          <p:spTgt spid="17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40" fill="hold">
                          <p:stCondLst>
                            <p:cond delay="0"/>
                          </p:stCondLst>
                          <p:childTnLst>
                            <p:par>
                              <p:cTn id="94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4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4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4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4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50" dur="5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7"/>
                      </p:tgtEl>
                    </p:cond>
                  </p:nextCondLst>
                </p:seq>
                <p:seq concurrent="1" nextAc="seek">
                  <p:cTn id="952" restart="whenNotActive" fill="hold" evtFilter="cancelBubble" nodeType="interactiveSeq">
                    <p:stCondLst>
                      <p:cond evt="onClick" delay="0">
                        <p:tgtEl>
                          <p:spTgt spid="17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53" fill="hold">
                          <p:stCondLst>
                            <p:cond delay="0"/>
                          </p:stCondLst>
                          <p:childTnLst>
                            <p:par>
                              <p:cTn id="9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5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5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6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6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63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6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8"/>
                      </p:tgtEl>
                    </p:cond>
                  </p:nextCondLst>
                </p:seq>
                <p:seq concurrent="1" nextAc="seek">
                  <p:cTn id="965" restart="whenNotActive" fill="hold" evtFilter="cancelBubble" nodeType="interactiveSeq">
                    <p:stCondLst>
                      <p:cond evt="onClick" delay="0">
                        <p:tgtEl>
                          <p:spTgt spid="17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66" fill="hold">
                          <p:stCondLst>
                            <p:cond delay="0"/>
                          </p:stCondLst>
                          <p:childTnLst>
                            <p:par>
                              <p:cTn id="96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6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73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7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76" dur="500"/>
                                            <p:tgtEl>
                                              <p:spTgt spid="18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7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9"/>
                      </p:tgtEl>
                    </p:cond>
                  </p:nextCondLst>
                </p:seq>
                <p:seq concurrent="1" nextAc="seek">
                  <p:cTn id="978" restart="whenNotActive" fill="hold" evtFilter="cancelBubble" nodeType="interactiveSeq">
                    <p:stCondLst>
                      <p:cond evt="onClick" delay="0">
                        <p:tgtEl>
                          <p:spTgt spid="18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79" fill="hold">
                          <p:stCondLst>
                            <p:cond delay="0"/>
                          </p:stCondLst>
                          <p:childTnLst>
                            <p:par>
                              <p:cTn id="98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8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8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8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9" dur="500"/>
                                            <p:tgtEl>
                                              <p:spTgt spid="18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99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0"/>
                      </p:tgtEl>
                    </p:cond>
                  </p:nextCondLst>
                </p:seq>
                <p:seq concurrent="1" nextAc="seek">
                  <p:cTn id="991" restart="whenNotActive" fill="hold" evtFilter="cancelBubble" nodeType="interactiveSeq">
                    <p:stCondLst>
                      <p:cond evt="onClick" delay="0">
                        <p:tgtEl>
                          <p:spTgt spid="18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992" fill="hold">
                          <p:stCondLst>
                            <p:cond delay="0"/>
                          </p:stCondLst>
                          <p:childTnLst>
                            <p:par>
                              <p:cTn id="99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9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99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99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0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0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02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0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1"/>
                      </p:tgtEl>
                    </p:cond>
                  </p:nextCondLst>
                </p:seq>
                <p:seq concurrent="1" nextAc="seek">
                  <p:cTn id="1004" restart="whenNotActive" fill="hold" evtFilter="cancelBubble" nodeType="interactiveSeq">
                    <p:stCondLst>
                      <p:cond evt="onClick" delay="0">
                        <p:tgtEl>
                          <p:spTgt spid="18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05" fill="hold">
                          <p:stCondLst>
                            <p:cond delay="0"/>
                          </p:stCondLst>
                          <p:childTnLst>
                            <p:par>
                              <p:cTn id="100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0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0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12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1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1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15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1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82"/>
                      </p:tgtEl>
                    </p:cond>
                  </p:nextCondLst>
                </p:seq>
                <p:seq concurrent="1" nextAc="seek">
                  <p:cTn id="1017" restart="whenNotActive" fill="hold" evtFilter="cancelBubble" nodeType="interactiveSeq">
                    <p:stCondLst>
                      <p:cond evt="onClick" delay="0">
                        <p:tgtEl>
                          <p:spTgt spid="17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18" fill="hold">
                          <p:stCondLst>
                            <p:cond delay="0"/>
                          </p:stCondLst>
                          <p:childTnLst>
                            <p:par>
                              <p:cTn id="101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2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2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2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2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28" dur="500"/>
                                            <p:tgtEl>
                                              <p:spTgt spid="19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2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5"/>
                      </p:tgtEl>
                    </p:cond>
                  </p:nextCondLst>
                </p:seq>
                <p:seq concurrent="1" nextAc="seek">
                  <p:cTn id="1030" restart="whenNotActive" fill="hold" evtFilter="cancelBubble" nodeType="interactiveSeq">
                    <p:stCondLst>
                      <p:cond evt="onClick" delay="0">
                        <p:tgtEl>
                          <p:spTgt spid="17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31" fill="hold">
                          <p:stCondLst>
                            <p:cond delay="0"/>
                          </p:stCondLst>
                          <p:childTnLst>
                            <p:par>
                              <p:cTn id="10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3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3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3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4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1" dur="500"/>
                                            <p:tgtEl>
                                              <p:spTgt spid="19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4"/>
                      </p:tgtEl>
                    </p:cond>
                  </p:nextCondLst>
                </p:seq>
                <p:seq concurrent="1" nextAc="seek">
                  <p:cTn id="1043" restart="whenNotActive" fill="hold" evtFilter="cancelBubble" nodeType="interactiveSeq">
                    <p:stCondLst>
                      <p:cond evt="onClick" delay="0">
                        <p:tgtEl>
                          <p:spTgt spid="17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44" fill="hold">
                          <p:stCondLst>
                            <p:cond delay="0"/>
                          </p:stCondLst>
                          <p:childTnLst>
                            <p:par>
                              <p:cTn id="104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4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4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5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54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3"/>
                      </p:tgtEl>
                    </p:cond>
                  </p:nextCondLst>
                </p:seq>
                <p:seq concurrent="1" nextAc="seek">
                  <p:cTn id="1056" restart="whenNotActive" fill="hold" evtFilter="cancelBubble" nodeType="interactiveSeq">
                    <p:stCondLst>
                      <p:cond evt="onClick" delay="0">
                        <p:tgtEl>
                          <p:spTgt spid="17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57" fill="hold">
                          <p:stCondLst>
                            <p:cond delay="0"/>
                          </p:stCondLst>
                          <p:childTnLst>
                            <p:par>
                              <p:cTn id="10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5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67" dur="500"/>
                                            <p:tgtEl>
                                              <p:spTgt spid="19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2"/>
                      </p:tgtEl>
                    </p:cond>
                  </p:nextCondLst>
                </p:seq>
                <p:seq concurrent="1" nextAc="seek">
                  <p:cTn id="1069" restart="whenNotActive" fill="hold" evtFilter="cancelBubble" nodeType="interactiveSeq">
                    <p:stCondLst>
                      <p:cond evt="onClick" delay="0">
                        <p:tgtEl>
                          <p:spTgt spid="17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70" fill="hold">
                          <p:stCondLst>
                            <p:cond delay="0"/>
                          </p:stCondLst>
                          <p:childTnLst>
                            <p:par>
                              <p:cTn id="107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7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7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7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7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80" dur="500"/>
                                            <p:tgtEl>
                                              <p:spTgt spid="19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8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1"/>
                      </p:tgtEl>
                    </p:cond>
                  </p:nextCondLst>
                </p:seq>
                <p:seq concurrent="1" nextAc="seek">
                  <p:cTn id="1082" restart="whenNotActive" fill="hold" evtFilter="cancelBubble" nodeType="interactiveSeq">
                    <p:stCondLst>
                      <p:cond evt="onClick" delay="0">
                        <p:tgtEl>
                          <p:spTgt spid="17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83" fill="hold">
                          <p:stCondLst>
                            <p:cond delay="0"/>
                          </p:stCondLst>
                          <p:childTnLst>
                            <p:par>
                              <p:cTn id="10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8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8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9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9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09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93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09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70"/>
                      </p:tgtEl>
                    </p:cond>
                  </p:nextCondLst>
                </p:seq>
                <p:seq concurrent="1" nextAc="seek">
                  <p:cTn id="1095" restart="whenNotActive" fill="hold" evtFilter="cancelBubble" nodeType="interactiveSeq">
                    <p:stCondLst>
                      <p:cond evt="onClick" delay="0">
                        <p:tgtEl>
                          <p:spTgt spid="16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096" fill="hold">
                          <p:stCondLst>
                            <p:cond delay="0"/>
                          </p:stCondLst>
                          <p:childTnLst>
                            <p:par>
                              <p:cTn id="109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9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0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0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0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06" dur="500"/>
                                            <p:tgtEl>
                                              <p:spTgt spid="19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0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9"/>
                      </p:tgtEl>
                    </p:cond>
                  </p:nextCondLst>
                </p:seq>
                <p:seq concurrent="1" nextAc="seek">
                  <p:cTn id="1108" restart="whenNotActive" fill="hold" evtFilter="cancelBubble" nodeType="interactiveSeq">
                    <p:stCondLst>
                      <p:cond evt="onClick" delay="0">
                        <p:tgtEl>
                          <p:spTgt spid="16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09" fill="hold">
                          <p:stCondLst>
                            <p:cond delay="0"/>
                          </p:stCondLst>
                          <p:childTnLst>
                            <p:par>
                              <p:cTn id="111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1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16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1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1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1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2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8"/>
                      </p:tgtEl>
                    </p:cond>
                  </p:nextCondLst>
                </p:seq>
                <p:seq concurrent="1" nextAc="seek">
                  <p:cTn id="1121" restart="whenNotActive" fill="hold" evtFilter="cancelBubble" nodeType="interactiveSeq">
                    <p:stCondLst>
                      <p:cond evt="onClick" delay="0">
                        <p:tgtEl>
                          <p:spTgt spid="16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22" fill="hold">
                          <p:stCondLst>
                            <p:cond delay="0"/>
                          </p:stCondLst>
                          <p:childTnLst>
                            <p:par>
                              <p:cTn id="112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2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2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2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3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32" dur="500"/>
                                            <p:tgtEl>
                                              <p:spTgt spid="20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3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7"/>
                      </p:tgtEl>
                    </p:cond>
                  </p:nextCondLst>
                </p:seq>
                <p:seq concurrent="1" nextAc="seek">
                  <p:cTn id="1134" restart="whenNotActive" fill="hold" evtFilter="cancelBubble" nodeType="interactiveSeq">
                    <p:stCondLst>
                      <p:cond evt="onClick" delay="0">
                        <p:tgtEl>
                          <p:spTgt spid="16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35" fill="hold">
                          <p:stCondLst>
                            <p:cond delay="0"/>
                          </p:stCondLst>
                          <p:childTnLst>
                            <p:par>
                              <p:cTn id="113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3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4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42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4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45" dur="500"/>
                                            <p:tgtEl>
                                              <p:spTgt spid="20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6"/>
                      </p:tgtEl>
                    </p:cond>
                  </p:nextCondLst>
                </p:seq>
                <p:seq concurrent="1" nextAc="seek">
                  <p:cTn id="1147" restart="whenNotActive" fill="hold" evtFilter="cancelBubble" nodeType="interactiveSeq">
                    <p:stCondLst>
                      <p:cond evt="onClick" delay="0">
                        <p:tgtEl>
                          <p:spTgt spid="16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48" fill="hold">
                          <p:stCondLst>
                            <p:cond delay="0"/>
                          </p:stCondLst>
                          <p:childTnLst>
                            <p:par>
                              <p:cTn id="11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5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5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5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58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5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5"/>
                      </p:tgtEl>
                    </p:cond>
                  </p:nextCondLst>
                </p:seq>
                <p:seq concurrent="1" nextAc="seek">
                  <p:cTn id="1160" restart="whenNotActive" fill="hold" evtFilter="cancelBubble" nodeType="interactiveSeq">
                    <p:stCondLst>
                      <p:cond evt="onClick" delay="0">
                        <p:tgtEl>
                          <p:spTgt spid="16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61" fill="hold">
                          <p:stCondLst>
                            <p:cond delay="0"/>
                          </p:stCondLst>
                          <p:childTnLst>
                            <p:par>
                              <p:cTn id="116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6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6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6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6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71" dur="500"/>
                                            <p:tgtEl>
                                              <p:spTgt spid="19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7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4"/>
                      </p:tgtEl>
                    </p:cond>
                  </p:nextCondLst>
                </p:seq>
                <p:seq concurrent="1" nextAc="seek">
                  <p:cTn id="1173" restart="whenNotActive" fill="hold" evtFilter="cancelBubble" nodeType="interactiveSeq">
                    <p:stCondLst>
                      <p:cond evt="onClick" delay="0">
                        <p:tgtEl>
                          <p:spTgt spid="16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74" fill="hold">
                          <p:stCondLst>
                            <p:cond delay="0"/>
                          </p:stCondLst>
                          <p:childTnLst>
                            <p:par>
                              <p:cTn id="117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7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7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8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81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8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84" dur="500"/>
                                            <p:tgtEl>
                                              <p:spTgt spid="19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8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3"/>
                      </p:tgtEl>
                    </p:cond>
                  </p:nextCondLst>
                </p:seq>
                <p:seq concurrent="1" nextAc="seek">
                  <p:cTn id="1186" restart="whenNotActive" fill="hold" evtFilter="cancelBubble" nodeType="interactiveSeq">
                    <p:stCondLst>
                      <p:cond evt="onClick" delay="0">
                        <p:tgtEl>
                          <p:spTgt spid="16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187" fill="hold">
                          <p:stCondLst>
                            <p:cond delay="0"/>
                          </p:stCondLst>
                          <p:childTnLst>
                            <p:par>
                              <p:cTn id="118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8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94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9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19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197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19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2"/>
                      </p:tgtEl>
                    </p:cond>
                  </p:nextCondLst>
                </p:seq>
                <p:seq concurrent="1" nextAc="seek">
                  <p:cTn id="1199" restart="whenNotActive" fill="hold" evtFilter="cancelBubble" nodeType="interactiveSeq">
                    <p:stCondLst>
                      <p:cond evt="onClick" delay="0">
                        <p:tgtEl>
                          <p:spTgt spid="16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00" fill="hold">
                          <p:stCondLst>
                            <p:cond delay="0"/>
                          </p:stCondLst>
                          <p:childTnLst>
                            <p:par>
                              <p:cTn id="120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0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07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0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0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10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1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1"/>
                      </p:tgtEl>
                    </p:cond>
                  </p:nextCondLst>
                </p:seq>
                <p:seq concurrent="1" nextAc="seek">
                  <p:cTn id="1212" restart="whenNotActive" fill="hold" evtFilter="cancelBubble" nodeType="interactiveSeq">
                    <p:stCondLst>
                      <p:cond evt="onClick" delay="0">
                        <p:tgtEl>
                          <p:spTgt spid="16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13" fill="hold">
                          <p:stCondLst>
                            <p:cond delay="0"/>
                          </p:stCondLst>
                          <p:childTnLst>
                            <p:par>
                              <p:cTn id="12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1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1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20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2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23" dur="500"/>
                                            <p:tgtEl>
                                              <p:spTgt spid="20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2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60"/>
                      </p:tgtEl>
                    </p:cond>
                  </p:nextCondLst>
                </p:seq>
                <p:seq concurrent="1" nextAc="seek">
                  <p:cTn id="1225" restart="whenNotActive" fill="hold" evtFilter="cancelBubble" nodeType="interactiveSeq">
                    <p:stCondLst>
                      <p:cond evt="onClick" delay="0">
                        <p:tgtEl>
                          <p:spTgt spid="15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26" fill="hold">
                          <p:stCondLst>
                            <p:cond delay="0"/>
                          </p:stCondLst>
                          <p:childTnLst>
                            <p:par>
                              <p:cTn id="12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2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33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3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3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36" dur="500"/>
                                            <p:tgtEl>
                                              <p:spTgt spid="20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3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9"/>
                      </p:tgtEl>
                    </p:cond>
                  </p:nextCondLst>
                </p:seq>
                <p:seq concurrent="1" nextAc="seek">
                  <p:cTn id="1238" restart="whenNotActive" fill="hold" evtFilter="cancelBubble" nodeType="interactiveSeq">
                    <p:stCondLst>
                      <p:cond evt="onClick" delay="0">
                        <p:tgtEl>
                          <p:spTgt spid="15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39" fill="hold">
                          <p:stCondLst>
                            <p:cond delay="0"/>
                          </p:stCondLst>
                          <p:childTnLst>
                            <p:par>
                              <p:cTn id="12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4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4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4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49" dur="500"/>
                                            <p:tgtEl>
                                              <p:spTgt spid="20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5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7"/>
                      </p:tgtEl>
                    </p:cond>
                  </p:nextCondLst>
                </p:seq>
                <p:seq concurrent="1" nextAc="seek">
                  <p:cTn id="1251" restart="whenNotActive" fill="hold" evtFilter="cancelBubble" nodeType="interactiveSeq">
                    <p:stCondLst>
                      <p:cond evt="onClick" delay="0">
                        <p:tgtEl>
                          <p:spTgt spid="15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52" fill="hold">
                          <p:stCondLst>
                            <p:cond delay="0"/>
                          </p:stCondLst>
                          <p:childTnLst>
                            <p:par>
                              <p:cTn id="125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5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5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5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59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6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6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6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8"/>
                      </p:tgtEl>
                    </p:cond>
                  </p:nextCondLst>
                </p:seq>
                <p:seq concurrent="1" nextAc="seek">
                  <p:cTn id="1264" restart="whenNotActive" fill="hold" evtFilter="cancelBubble" nodeType="interactiveSeq">
                    <p:stCondLst>
                      <p:cond evt="onClick" delay="0">
                        <p:tgtEl>
                          <p:spTgt spid="15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65" fill="hold">
                          <p:stCondLst>
                            <p:cond delay="0"/>
                          </p:stCondLst>
                          <p:childTnLst>
                            <p:par>
                              <p:cTn id="126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6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6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2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7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7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75" dur="500"/>
                                            <p:tgtEl>
                                              <p:spTgt spid="20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7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6"/>
                      </p:tgtEl>
                    </p:cond>
                  </p:nextCondLst>
                </p:seq>
                <p:seq concurrent="1" nextAc="seek">
                  <p:cTn id="1277" restart="whenNotActive" fill="hold" evtFilter="cancelBubble" nodeType="interactiveSeq">
                    <p:stCondLst>
                      <p:cond evt="onClick" delay="0">
                        <p:tgtEl>
                          <p:spTgt spid="15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78" fill="hold">
                          <p:stCondLst>
                            <p:cond delay="0"/>
                          </p:stCondLst>
                          <p:childTnLst>
                            <p:par>
                              <p:cTn id="12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8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85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8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88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8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5"/>
                      </p:tgtEl>
                    </p:cond>
                  </p:nextCondLst>
                </p:seq>
                <p:seq concurrent="1" nextAc="seek">
                  <p:cTn id="1290" restart="whenNotActive" fill="hold" evtFilter="cancelBubble" nodeType="interactiveSeq">
                    <p:stCondLst>
                      <p:cond evt="onClick" delay="0">
                        <p:tgtEl>
                          <p:spTgt spid="15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291" fill="hold">
                          <p:stCondLst>
                            <p:cond delay="0"/>
                          </p:stCondLst>
                          <p:childTnLst>
                            <p:par>
                              <p:cTn id="129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9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29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29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29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0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01" dur="500"/>
                                            <p:tgtEl>
                                              <p:spTgt spid="21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0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4"/>
                      </p:tgtEl>
                    </p:cond>
                  </p:nextCondLst>
                </p:seq>
                <p:seq concurrent="1" nextAc="seek">
                  <p:cTn id="1303" restart="whenNotActive" fill="hold" evtFilter="cancelBubble" nodeType="interactiveSeq">
                    <p:stCondLst>
                      <p:cond evt="onClick" delay="0">
                        <p:tgtEl>
                          <p:spTgt spid="15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04" fill="hold">
                          <p:stCondLst>
                            <p:cond delay="0"/>
                          </p:stCondLst>
                          <p:childTnLst>
                            <p:par>
                              <p:cTn id="13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0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0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11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1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14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1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3"/>
                      </p:tgtEl>
                    </p:cond>
                  </p:nextCondLst>
                </p:seq>
                <p:seq concurrent="1" nextAc="seek">
                  <p:cTn id="1316" restart="whenNotActive" fill="hold" evtFilter="cancelBubble" nodeType="interactiveSeq">
                    <p:stCondLst>
                      <p:cond evt="onClick" delay="0">
                        <p:tgtEl>
                          <p:spTgt spid="15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17" fill="hold">
                          <p:stCondLst>
                            <p:cond delay="0"/>
                          </p:stCondLst>
                          <p:childTnLst>
                            <p:par>
                              <p:cTn id="131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1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2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27" dur="500"/>
                                            <p:tgtEl>
                                              <p:spTgt spid="21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2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2"/>
                      </p:tgtEl>
                    </p:cond>
                  </p:nextCondLst>
                </p:seq>
                <p:seq concurrent="1" nextAc="seek">
                  <p:cTn id="1329" restart="whenNotActive" fill="hold" evtFilter="cancelBubble" nodeType="interactiveSeq">
                    <p:stCondLst>
                      <p:cond evt="onClick" delay="0">
                        <p:tgtEl>
                          <p:spTgt spid="15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30" fill="hold">
                          <p:stCondLst>
                            <p:cond delay="0"/>
                          </p:stCondLst>
                          <p:childTnLst>
                            <p:par>
                              <p:cTn id="133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3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37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3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3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40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4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1"/>
                      </p:tgtEl>
                    </p:cond>
                  </p:nextCondLst>
                </p:seq>
                <p:seq concurrent="1" nextAc="seek">
                  <p:cTn id="1342" restart="whenNotActive" fill="hold" evtFilter="cancelBubble" nodeType="interactiveSeq">
                    <p:stCondLst>
                      <p:cond evt="onClick" delay="0">
                        <p:tgtEl>
                          <p:spTgt spid="150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43" fill="hold">
                          <p:stCondLst>
                            <p:cond delay="0"/>
                          </p:stCondLst>
                          <p:childTnLst>
                            <p:par>
                              <p:cTn id="134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45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7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4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0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5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53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5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50"/>
                      </p:tgtEl>
                    </p:cond>
                  </p:nextCondLst>
                </p:seq>
                <p:seq concurrent="1" nextAc="seek">
                  <p:cTn id="1355" restart="whenNotActive" fill="hold" evtFilter="cancelBubble" nodeType="interactiveSeq">
                    <p:stCondLst>
                      <p:cond evt="onClick" delay="0">
                        <p:tgtEl>
                          <p:spTgt spid="149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56" fill="hold">
                          <p:stCondLst>
                            <p:cond delay="0"/>
                          </p:stCondLst>
                          <p:childTnLst>
                            <p:par>
                              <p:cTn id="135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58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0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2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63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4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6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66" dur="5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6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9"/>
                      </p:tgtEl>
                    </p:cond>
                  </p:nextCondLst>
                </p:seq>
                <p:seq concurrent="1" nextAc="seek">
                  <p:cTn id="1368" restart="whenNotActive" fill="hold" evtFilter="cancelBubble" nodeType="interactiveSeq">
                    <p:stCondLst>
                      <p:cond evt="onClick" delay="0">
                        <p:tgtEl>
                          <p:spTgt spid="148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69" fill="hold">
                          <p:stCondLst>
                            <p:cond delay="0"/>
                          </p:stCondLst>
                          <p:childTnLst>
                            <p:par>
                              <p:cTn id="13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71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3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5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76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77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7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79" dur="500"/>
                                            <p:tgtEl>
                                              <p:spTgt spid="21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8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8"/>
                      </p:tgtEl>
                    </p:cond>
                  </p:nextCondLst>
                </p:seq>
                <p:seq concurrent="1" nextAc="seek">
                  <p:cTn id="1381" restart="whenNotActive" fill="hold" evtFilter="cancelBubble" nodeType="interactiveSeq">
                    <p:stCondLst>
                      <p:cond evt="onClick" delay="0">
                        <p:tgtEl>
                          <p:spTgt spid="147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82" fill="hold">
                          <p:stCondLst>
                            <p:cond delay="0"/>
                          </p:stCondLst>
                          <p:childTnLst>
                            <p:par>
                              <p:cTn id="1383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84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86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88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89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0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392" dur="500"/>
                                            <p:tgtEl>
                                              <p:spTgt spid="22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39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7"/>
                      </p:tgtEl>
                    </p:cond>
                  </p:nextCondLst>
                </p:seq>
                <p:seq concurrent="1" nextAc="seek">
                  <p:cTn id="1394" restart="whenNotActive" fill="hold" evtFilter="cancelBubble" nodeType="interactiveSeq">
                    <p:stCondLst>
                      <p:cond evt="onClick" delay="0">
                        <p:tgtEl>
                          <p:spTgt spid="146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395" fill="hold">
                          <p:stCondLst>
                            <p:cond delay="0"/>
                          </p:stCondLst>
                          <p:childTnLst>
                            <p:par>
                              <p:cTn id="139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97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399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1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02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0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0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05" dur="500"/>
                                            <p:tgtEl>
                                              <p:spTgt spid="22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0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6"/>
                      </p:tgtEl>
                    </p:cond>
                  </p:nextCondLst>
                </p:seq>
                <p:seq concurrent="1" nextAc="seek">
                  <p:cTn id="1407" restart="whenNotActive" fill="hold" evtFilter="cancelBubble" nodeType="interactiveSeq">
                    <p:stCondLst>
                      <p:cond evt="onClick" delay="0">
                        <p:tgtEl>
                          <p:spTgt spid="145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08" fill="hold">
                          <p:stCondLst>
                            <p:cond delay="0"/>
                          </p:stCondLst>
                          <p:childTnLst>
                            <p:par>
                              <p:cTn id="140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10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2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4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5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1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18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1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5"/>
                      </p:tgtEl>
                    </p:cond>
                  </p:nextCondLst>
                </p:seq>
                <p:seq concurrent="1" nextAc="seek">
                  <p:cTn id="1420" restart="whenNotActive" fill="hold" evtFilter="cancelBubble" nodeType="interactiveSeq">
                    <p:stCondLst>
                      <p:cond evt="onClick" delay="0">
                        <p:tgtEl>
                          <p:spTgt spid="144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21" fill="hold">
                          <p:stCondLst>
                            <p:cond delay="0"/>
                          </p:stCondLst>
                          <p:childTnLst>
                            <p:par>
                              <p:cTn id="14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23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5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27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2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29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31" dur="500"/>
                                            <p:tgtEl>
                                              <p:spTgt spid="221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3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4"/>
                      </p:tgtEl>
                    </p:cond>
                  </p:nextCondLst>
                </p:seq>
                <p:seq concurrent="1" nextAc="seek">
                  <p:cTn id="1433" restart="whenNotActive" fill="hold" evtFilter="cancelBubble" nodeType="interactiveSeq">
                    <p:stCondLst>
                      <p:cond evt="onClick" delay="0">
                        <p:tgtEl>
                          <p:spTgt spid="143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34" fill="hold">
                          <p:stCondLst>
                            <p:cond delay="0"/>
                          </p:stCondLst>
                          <p:childTnLst>
                            <p:par>
                              <p:cTn id="143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36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38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40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1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42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4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44" dur="500"/>
                                            <p:tgtEl>
                                              <p:spTgt spid="220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4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3"/>
                      </p:tgtEl>
                    </p:cond>
                  </p:nextCondLst>
                </p:seq>
                <p:seq concurrent="1" nextAc="seek">
                  <p:cTn id="1446" restart="whenNotActive" fill="hold" evtFilter="cancelBubble" nodeType="interactiveSeq">
                    <p:stCondLst>
                      <p:cond evt="onClick" delay="0">
                        <p:tgtEl>
                          <p:spTgt spid="142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47" fill="hold">
                          <p:stCondLst>
                            <p:cond delay="0"/>
                          </p:stCondLst>
                          <p:childTnLst>
                            <p:par>
                              <p:cTn id="144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49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1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3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54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5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5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5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5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2"/>
                      </p:tgtEl>
                    </p:cond>
                  </p:nextCondLst>
                </p:seq>
                <p:seq concurrent="1" nextAc="seek">
                  <p:cTn id="1459" restart="whenNotActive" fill="hold" evtFilter="cancelBubble" nodeType="interactiveSeq">
                    <p:stCondLst>
                      <p:cond evt="onClick" delay="0">
                        <p:tgtEl>
                          <p:spTgt spid="141"/>
                        </p:tgtEl>
                      </p:cond>
                    </p:stCondLst>
                    <p:endSync evt="end" delay="0">
                      <p:rtn val="all"/>
                    </p:endSync>
                    <p:childTnLst>
                      <p:par>
                        <p:cTn id="1460" fill="hold">
                          <p:stCondLst>
                            <p:cond delay="0"/>
                          </p:stCondLst>
                          <p:childTnLst>
                            <p:par>
                              <p:cTn id="146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62" presetID="1" presetClass="entr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4" presetID="1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6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67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6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469" presetID="10" presetClass="exit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470" dur="500"/>
                                            <p:tgtEl>
                                              <p:spTgt spid="218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471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2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nextCondLst>
                    <p:cond evt="onClick" delay="0">
                      <p:tgtEl>
                        <p:spTgt spid="141"/>
                      </p:tgtEl>
                    </p:cond>
                  </p:nextCondLst>
                </p:seq>
              </p:childTnLst>
            </p:cTn>
          </p:par>
        </p:tnLst>
        <p:bldLst>
          <p:bldP spid="238" grpId="0" animBg="1"/>
          <p:bldP spid="238" grpId="1" animBg="1"/>
          <p:bldP spid="238" grpId="2" animBg="1"/>
          <p:bldP spid="239" grpId="0" animBg="1"/>
          <p:bldP spid="239" grpId="1" animBg="1"/>
          <p:bldP spid="239" grpId="2" animBg="1"/>
          <p:bldP spid="235" grpId="0" animBg="1"/>
          <p:bldP spid="235" grpId="1" animBg="1"/>
          <p:bldP spid="235" grpId="2" animBg="1"/>
          <p:bldP spid="236" grpId="0" animBg="1"/>
          <p:bldP spid="236" grpId="1" animBg="1"/>
          <p:bldP spid="236" grpId="2" animBg="1"/>
          <p:bldP spid="241" grpId="0" animBg="1"/>
          <p:bldP spid="241" grpId="1" animBg="1"/>
          <p:bldP spid="241" grpId="2" animBg="1"/>
          <p:bldP spid="242" grpId="0" animBg="1"/>
          <p:bldP spid="242" grpId="1" animBg="1"/>
          <p:bldP spid="242" grpId="2" animBg="1"/>
          <p:bldP spid="244" grpId="0" animBg="1"/>
          <p:bldP spid="244" grpId="1" animBg="1"/>
          <p:bldP spid="244" grpId="2" animBg="1"/>
          <p:bldP spid="245" grpId="0" animBg="1"/>
          <p:bldP spid="245" grpId="1" animBg="1"/>
          <p:bldP spid="245" grpId="2" animBg="1"/>
          <p:bldP spid="247" grpId="0" animBg="1"/>
          <p:bldP spid="247" grpId="1" animBg="1"/>
          <p:bldP spid="247" grpId="2" animBg="1"/>
          <p:bldP spid="248" grpId="0" animBg="1"/>
          <p:bldP spid="248" grpId="1" animBg="1"/>
          <p:bldP spid="248" grpId="2" animBg="1"/>
          <p:bldP spid="250" grpId="0" animBg="1"/>
          <p:bldP spid="250" grpId="1" animBg="1"/>
          <p:bldP spid="250" grpId="2" animBg="1"/>
          <p:bldP spid="251" grpId="0" animBg="1"/>
          <p:bldP spid="251" grpId="1" animBg="1"/>
          <p:bldP spid="251" grpId="2" animBg="1"/>
          <p:bldP spid="253" grpId="0" animBg="1"/>
          <p:bldP spid="253" grpId="1" animBg="1"/>
          <p:bldP spid="253" grpId="2" animBg="1"/>
          <p:bldP spid="254" grpId="0" animBg="1"/>
          <p:bldP spid="254" grpId="1" animBg="1"/>
          <p:bldP spid="254" grpId="2" animBg="1"/>
          <p:bldP spid="71" grpId="0" animBg="1"/>
          <p:bldP spid="71" grpId="1" animBg="1"/>
          <p:bldP spid="71" grpId="2" animBg="1"/>
          <p:bldP spid="72" grpId="0" animBg="1"/>
          <p:bldP spid="72" grpId="1" animBg="1"/>
          <p:bldP spid="72" grpId="2" animBg="1"/>
          <p:bldP spid="73" grpId="0" animBg="1"/>
          <p:bldP spid="73" grpId="1" animBg="1"/>
          <p:bldP spid="73" grpId="2" animBg="1"/>
          <p:bldP spid="74" grpId="0" animBg="1"/>
          <p:bldP spid="74" grpId="1" animBg="1"/>
          <p:bldP spid="74" grpId="2" animBg="1"/>
          <p:bldP spid="75" grpId="0" animBg="1"/>
          <p:bldP spid="75" grpId="1" animBg="1"/>
          <p:bldP spid="75" grpId="2" animBg="1"/>
          <p:bldP spid="76" grpId="0" animBg="1"/>
          <p:bldP spid="76" grpId="1" animBg="1"/>
          <p:bldP spid="76" grpId="2" animBg="1"/>
          <p:bldP spid="77" grpId="0" animBg="1"/>
          <p:bldP spid="77" grpId="1" animBg="1"/>
          <p:bldP spid="77" grpId="2" animBg="1"/>
          <p:bldP spid="78" grpId="0" animBg="1"/>
          <p:bldP spid="78" grpId="1" animBg="1"/>
          <p:bldP spid="78" grpId="2" animBg="1"/>
          <p:bldP spid="79" grpId="0" animBg="1"/>
          <p:bldP spid="79" grpId="1" animBg="1"/>
          <p:bldP spid="79" grpId="2" animBg="1"/>
          <p:bldP spid="80" grpId="0" animBg="1"/>
          <p:bldP spid="80" grpId="1" animBg="1"/>
          <p:bldP spid="80" grpId="2" animBg="1"/>
          <p:bldP spid="81" grpId="0" animBg="1"/>
          <p:bldP spid="81" grpId="1" animBg="1"/>
          <p:bldP spid="81" grpId="2" animBg="1"/>
          <p:bldP spid="82" grpId="0" animBg="1"/>
          <p:bldP spid="82" grpId="1" animBg="1"/>
          <p:bldP spid="82" grpId="2" animBg="1"/>
          <p:bldP spid="83" grpId="0" animBg="1"/>
          <p:bldP spid="83" grpId="1" animBg="1"/>
          <p:bldP spid="83" grpId="2" animBg="1"/>
          <p:bldP spid="84" grpId="0" animBg="1"/>
          <p:bldP spid="84" grpId="1" animBg="1"/>
          <p:bldP spid="84" grpId="2" animBg="1"/>
          <p:bldP spid="85" grpId="0" animBg="1"/>
          <p:bldP spid="85" grpId="1" animBg="1"/>
          <p:bldP spid="85" grpId="2" animBg="1"/>
          <p:bldP spid="86" grpId="0" animBg="1"/>
          <p:bldP spid="86" grpId="1" animBg="1"/>
          <p:bldP spid="86" grpId="2" animBg="1"/>
          <p:bldP spid="87" grpId="0" animBg="1"/>
          <p:bldP spid="87" grpId="1" animBg="1"/>
          <p:bldP spid="87" grpId="2" animBg="1"/>
          <p:bldP spid="88" grpId="0" animBg="1"/>
          <p:bldP spid="88" grpId="1" animBg="1"/>
          <p:bldP spid="88" grpId="2" animBg="1"/>
          <p:bldP spid="89" grpId="0" animBg="1"/>
          <p:bldP spid="89" grpId="1" animBg="1"/>
          <p:bldP spid="89" grpId="2" animBg="1"/>
          <p:bldP spid="90" grpId="0" animBg="1"/>
          <p:bldP spid="90" grpId="1" animBg="1"/>
          <p:bldP spid="90" grpId="2" animBg="1"/>
          <p:bldP spid="91" grpId="0" animBg="1"/>
          <p:bldP spid="91" grpId="1" animBg="1"/>
          <p:bldP spid="91" grpId="2" animBg="1"/>
          <p:bldP spid="92" grpId="0" animBg="1"/>
          <p:bldP spid="92" grpId="1" animBg="1"/>
          <p:bldP spid="92" grpId="2" animBg="1"/>
          <p:bldP spid="93" grpId="0" animBg="1"/>
          <p:bldP spid="93" grpId="1" animBg="1"/>
          <p:bldP spid="93" grpId="2" animBg="1"/>
          <p:bldP spid="94" grpId="0" animBg="1"/>
          <p:bldP spid="94" grpId="1" animBg="1"/>
          <p:bldP spid="94" grpId="2" animBg="1"/>
          <p:bldP spid="95" grpId="0" animBg="1"/>
          <p:bldP spid="95" grpId="1" animBg="1"/>
          <p:bldP spid="95" grpId="2" animBg="1"/>
          <p:bldP spid="96" grpId="0" animBg="1"/>
          <p:bldP spid="96" grpId="1" animBg="1"/>
          <p:bldP spid="96" grpId="2" animBg="1"/>
          <p:bldP spid="97" grpId="0" animBg="1"/>
          <p:bldP spid="97" grpId="1" animBg="1"/>
          <p:bldP spid="97" grpId="2" animBg="1"/>
          <p:bldP spid="98" grpId="0" animBg="1"/>
          <p:bldP spid="98" grpId="1" animBg="1"/>
          <p:bldP spid="98" grpId="2" animBg="1"/>
          <p:bldP spid="99" grpId="0" animBg="1"/>
          <p:bldP spid="99" grpId="1" animBg="1"/>
          <p:bldP spid="99" grpId="2" animBg="1"/>
          <p:bldP spid="100" grpId="0" animBg="1"/>
          <p:bldP spid="100" grpId="1" animBg="1"/>
          <p:bldP spid="100" grpId="2" animBg="1"/>
          <p:bldP spid="101" grpId="0" animBg="1"/>
          <p:bldP spid="101" grpId="1" animBg="1"/>
          <p:bldP spid="101" grpId="2" animBg="1"/>
          <p:bldP spid="102" grpId="0" animBg="1"/>
          <p:bldP spid="102" grpId="1" animBg="1"/>
          <p:bldP spid="102" grpId="2" animBg="1"/>
          <p:bldP spid="103" grpId="0" animBg="1"/>
          <p:bldP spid="103" grpId="1" animBg="1"/>
          <p:bldP spid="103" grpId="2" animBg="1"/>
          <p:bldP spid="104" grpId="0" animBg="1"/>
          <p:bldP spid="104" grpId="1" animBg="1"/>
          <p:bldP spid="104" grpId="2" animBg="1"/>
          <p:bldP spid="105" grpId="0" animBg="1"/>
          <p:bldP spid="105" grpId="1" animBg="1"/>
          <p:bldP spid="105" grpId="2" animBg="1"/>
          <p:bldP spid="106" grpId="0" animBg="1"/>
          <p:bldP spid="106" grpId="1" animBg="1"/>
          <p:bldP spid="106" grpId="2" animBg="1"/>
          <p:bldP spid="107" grpId="0" animBg="1"/>
          <p:bldP spid="107" grpId="1" animBg="1"/>
          <p:bldP spid="107" grpId="2" animBg="1"/>
          <p:bldP spid="108" grpId="0" animBg="1"/>
          <p:bldP spid="108" grpId="1" animBg="1"/>
          <p:bldP spid="108" grpId="2" animBg="1"/>
          <p:bldP spid="109" grpId="0" animBg="1"/>
          <p:bldP spid="109" grpId="1" animBg="1"/>
          <p:bldP spid="109" grpId="2" animBg="1"/>
          <p:bldP spid="110" grpId="0" animBg="1"/>
          <p:bldP spid="110" grpId="1" animBg="1"/>
          <p:bldP spid="110" grpId="2" animBg="1"/>
          <p:bldP spid="111" grpId="0" animBg="1"/>
          <p:bldP spid="111" grpId="1" animBg="1"/>
          <p:bldP spid="111" grpId="2" animBg="1"/>
          <p:bldP spid="112" grpId="0" animBg="1"/>
          <p:bldP spid="112" grpId="1" animBg="1"/>
          <p:bldP spid="112" grpId="2" animBg="1"/>
          <p:bldP spid="113" grpId="0" animBg="1"/>
          <p:bldP spid="113" grpId="1" animBg="1"/>
          <p:bldP spid="113" grpId="2" animBg="1"/>
          <p:bldP spid="114" grpId="0" animBg="1"/>
          <p:bldP spid="114" grpId="1" animBg="1"/>
          <p:bldP spid="114" grpId="2" animBg="1"/>
          <p:bldP spid="115" grpId="0" animBg="1"/>
          <p:bldP spid="115" grpId="1" animBg="1"/>
          <p:bldP spid="115" grpId="2" animBg="1"/>
          <p:bldP spid="116" grpId="0" animBg="1"/>
          <p:bldP spid="116" grpId="1" animBg="1"/>
          <p:bldP spid="116" grpId="2" animBg="1"/>
          <p:bldP spid="117" grpId="0" animBg="1"/>
          <p:bldP spid="117" grpId="1" animBg="1"/>
          <p:bldP spid="117" grpId="2" animBg="1"/>
          <p:bldP spid="118" grpId="0" animBg="1"/>
          <p:bldP spid="118" grpId="1" animBg="1"/>
          <p:bldP spid="118" grpId="2" animBg="1"/>
          <p:bldP spid="119" grpId="0" animBg="1"/>
          <p:bldP spid="119" grpId="1" animBg="1"/>
          <p:bldP spid="119" grpId="2" animBg="1"/>
          <p:bldP spid="120" grpId="0" animBg="1"/>
          <p:bldP spid="120" grpId="1" animBg="1"/>
          <p:bldP spid="120" grpId="2" animBg="1"/>
          <p:bldP spid="121" grpId="0" animBg="1"/>
          <p:bldP spid="121" grpId="1" animBg="1"/>
          <p:bldP spid="121" grpId="2" animBg="1"/>
          <p:bldP spid="122" grpId="0" animBg="1"/>
          <p:bldP spid="122" grpId="1" animBg="1"/>
          <p:bldP spid="122" grpId="2" animBg="1"/>
          <p:bldP spid="123" grpId="0" animBg="1"/>
          <p:bldP spid="123" grpId="1" animBg="1"/>
          <p:bldP spid="123" grpId="2" animBg="1"/>
          <p:bldP spid="124" grpId="0" animBg="1"/>
          <p:bldP spid="124" grpId="1" animBg="1"/>
          <p:bldP spid="124" grpId="2" animBg="1"/>
          <p:bldP spid="125" grpId="0" animBg="1"/>
          <p:bldP spid="125" grpId="1" animBg="1"/>
          <p:bldP spid="125" grpId="2" animBg="1"/>
          <p:bldP spid="126" grpId="0" animBg="1"/>
          <p:bldP spid="126" grpId="1" animBg="1"/>
          <p:bldP spid="126" grpId="2" animBg="1"/>
          <p:bldP spid="127" grpId="0" animBg="1"/>
          <p:bldP spid="127" grpId="1" animBg="1"/>
          <p:bldP spid="127" grpId="2" animBg="1"/>
          <p:bldP spid="128" grpId="0" animBg="1"/>
          <p:bldP spid="128" grpId="1" animBg="1"/>
          <p:bldP spid="128" grpId="2" animBg="1"/>
          <p:bldP spid="129" grpId="0" animBg="1"/>
          <p:bldP spid="129" grpId="1" animBg="1"/>
          <p:bldP spid="129" grpId="2" animBg="1"/>
          <p:bldP spid="130" grpId="0" animBg="1"/>
          <p:bldP spid="130" grpId="1" animBg="1"/>
          <p:bldP spid="130" grpId="2" animBg="1"/>
          <p:bldP spid="131" grpId="0" animBg="1"/>
          <p:bldP spid="131" grpId="1" animBg="1"/>
          <p:bldP spid="131" grpId="2" animBg="1"/>
          <p:bldP spid="132" grpId="0" animBg="1"/>
          <p:bldP spid="132" grpId="1" animBg="1"/>
          <p:bldP spid="132" grpId="2" animBg="1"/>
          <p:bldP spid="133" grpId="0" animBg="1"/>
          <p:bldP spid="133" grpId="1" animBg="1"/>
          <p:bldP spid="133" grpId="2" animBg="1"/>
          <p:bldP spid="134" grpId="0" animBg="1"/>
          <p:bldP spid="134" grpId="1" animBg="1"/>
          <p:bldP spid="134" grpId="2" animBg="1"/>
          <p:bldP spid="135" grpId="0" animBg="1"/>
          <p:bldP spid="135" grpId="1" animBg="1"/>
          <p:bldP spid="135" grpId="2" animBg="1"/>
          <p:bldP spid="136" grpId="0" animBg="1"/>
          <p:bldP spid="136" grpId="1" animBg="1"/>
          <p:bldP spid="136" grpId="2" animBg="1"/>
          <p:bldP spid="137" grpId="0" animBg="1"/>
          <p:bldP spid="137" grpId="1" animBg="1"/>
          <p:bldP spid="137" grpId="2" animBg="1"/>
          <p:bldP spid="138" grpId="0" animBg="1"/>
          <p:bldP spid="138" grpId="1" animBg="1"/>
          <p:bldP spid="138" grpId="2" animBg="1"/>
          <p:bldP spid="139" grpId="0" animBg="1"/>
          <p:bldP spid="139" grpId="1" animBg="1"/>
          <p:bldP spid="139" grpId="2" animBg="1"/>
          <p:bldP spid="140" grpId="0" animBg="1"/>
          <p:bldP spid="140" grpId="1" animBg="1"/>
          <p:bldP spid="140" grpId="2" animBg="1"/>
        </p:bldLst>
      </p:timing>
    </mc:Fallback>
  </mc:AlternateContent>
</p:sld>
</file>

<file path=ppt/theme/theme1.xml><?xml version="1.0" encoding="utf-8"?>
<a:theme xmlns:a="http://schemas.openxmlformats.org/drawingml/2006/main" name="Office 테마">
  <a:themeElements>
    <a:clrScheme name="움직이는 텍스트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310</Words>
  <Application>Microsoft Office PowerPoint</Application>
  <PresentationFormat>와이드스크린</PresentationFormat>
  <Paragraphs>39</Paragraphs>
  <Slides>6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2" baseType="lpstr">
      <vt:lpstr>LasVegas Jackpot</vt:lpstr>
      <vt:lpstr>맑은 고딕</vt:lpstr>
      <vt:lpstr>Arial</vt:lpstr>
      <vt:lpstr>Calibri Light</vt:lpstr>
      <vt:lpstr>Calibri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110</cp:revision>
  <dcterms:created xsi:type="dcterms:W3CDTF">2021-11-30T05:54:22Z</dcterms:created>
  <dcterms:modified xsi:type="dcterms:W3CDTF">2021-12-13T07:06:12Z</dcterms:modified>
</cp:coreProperties>
</file>

<file path=docProps/thumbnail.jpeg>
</file>